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27432000" cy="18288000"/>
  <p:notesSz cx="6858000" cy="9144000"/>
  <p:defaultTextStyle>
    <a:defPPr>
      <a:defRPr lang="en-US"/>
    </a:defPPr>
    <a:lvl1pPr marL="0" algn="l" defTabSz="2612532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1pPr>
    <a:lvl2pPr marL="1306266" algn="l" defTabSz="2612532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2pPr>
    <a:lvl3pPr marL="2612532" algn="l" defTabSz="2612532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3pPr>
    <a:lvl4pPr marL="3918798" algn="l" defTabSz="2612532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4pPr>
    <a:lvl5pPr marL="5225064" algn="l" defTabSz="2612532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5pPr>
    <a:lvl6pPr marL="6531331" algn="l" defTabSz="2612532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6pPr>
    <a:lvl7pPr marL="7837597" algn="l" defTabSz="2612532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7pPr>
    <a:lvl8pPr marL="9143863" algn="l" defTabSz="2612532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8pPr>
    <a:lvl9pPr marL="10450129" algn="l" defTabSz="2612532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26817" autoAdjust="0"/>
    <p:restoredTop sz="94660"/>
  </p:normalViewPr>
  <p:slideViewPr>
    <p:cSldViewPr>
      <p:cViewPr varScale="1">
        <p:scale>
          <a:sx n="41" d="100"/>
          <a:sy n="41" d="100"/>
        </p:scale>
        <p:origin x="-264" y="-114"/>
      </p:cViewPr>
      <p:guideLst>
        <p:guide orient="horz" pos="5760"/>
        <p:guide pos="86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6D73D7-842C-45C9-AC25-0D9FF21EA641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5C985B-C663-4898-BAFB-10E541D8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86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612532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1pPr>
    <a:lvl2pPr marL="1306266" algn="l" defTabSz="2612532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2pPr>
    <a:lvl3pPr marL="2612532" algn="l" defTabSz="2612532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3pPr>
    <a:lvl4pPr marL="3918798" algn="l" defTabSz="2612532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4pPr>
    <a:lvl5pPr marL="5225064" algn="l" defTabSz="2612532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5pPr>
    <a:lvl6pPr marL="6531331" algn="l" defTabSz="2612532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6pPr>
    <a:lvl7pPr marL="7837597" algn="l" defTabSz="2612532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7pPr>
    <a:lvl8pPr marL="9143863" algn="l" defTabSz="2612532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8pPr>
    <a:lvl9pPr marL="10450129" algn="l" defTabSz="2612532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C985B-C663-4898-BAFB-10E541D8B7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273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5681135"/>
            <a:ext cx="23317200" cy="39200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0363200"/>
            <a:ext cx="19202400" cy="4673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306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612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918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225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531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837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143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450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A131-5193-4425-BA62-3B9F57FE2135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8EED-254F-4931-9425-177251437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341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A131-5193-4425-BA62-3B9F57FE2135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8EED-254F-4931-9425-177251437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049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888200" y="732369"/>
            <a:ext cx="6172200" cy="156040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732369"/>
            <a:ext cx="18059400" cy="156040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A131-5193-4425-BA62-3B9F57FE2135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8EED-254F-4931-9425-177251437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38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A131-5193-4425-BA62-3B9F57FE2135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8EED-254F-4931-9425-177251437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490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9" y="11751735"/>
            <a:ext cx="23317200" cy="3632200"/>
          </a:xfrm>
        </p:spPr>
        <p:txBody>
          <a:bodyPr anchor="t"/>
          <a:lstStyle>
            <a:lvl1pPr algn="l">
              <a:defRPr sz="11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39" y="7751236"/>
            <a:ext cx="23317200" cy="4000499"/>
          </a:xfrm>
        </p:spPr>
        <p:txBody>
          <a:bodyPr anchor="b"/>
          <a:lstStyle>
            <a:lvl1pPr marL="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1pPr>
            <a:lvl2pPr marL="1306266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2pPr>
            <a:lvl3pPr marL="2612532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3pPr>
            <a:lvl4pPr marL="3918798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4pPr>
            <a:lvl5pPr marL="522506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5pPr>
            <a:lvl6pPr marL="6531331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6pPr>
            <a:lvl7pPr marL="7837597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7pPr>
            <a:lvl8pPr marL="9143863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8pPr>
            <a:lvl9pPr marL="10450129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A131-5193-4425-BA62-3B9F57FE2135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8EED-254F-4931-9425-177251437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032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4267201"/>
            <a:ext cx="12115800" cy="12069235"/>
          </a:xfrm>
        </p:spPr>
        <p:txBody>
          <a:bodyPr/>
          <a:lstStyle>
            <a:lvl1pPr>
              <a:defRPr sz="8000"/>
            </a:lvl1pPr>
            <a:lvl2pPr>
              <a:defRPr sz="6900"/>
            </a:lvl2pPr>
            <a:lvl3pPr>
              <a:defRPr sz="57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44600" y="4267201"/>
            <a:ext cx="12115800" cy="12069235"/>
          </a:xfrm>
        </p:spPr>
        <p:txBody>
          <a:bodyPr/>
          <a:lstStyle>
            <a:lvl1pPr>
              <a:defRPr sz="8000"/>
            </a:lvl1pPr>
            <a:lvl2pPr>
              <a:defRPr sz="6900"/>
            </a:lvl2pPr>
            <a:lvl3pPr>
              <a:defRPr sz="57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A131-5193-4425-BA62-3B9F57FE2135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8EED-254F-4931-9425-177251437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139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4093635"/>
            <a:ext cx="12120564" cy="1706032"/>
          </a:xfrm>
        </p:spPr>
        <p:txBody>
          <a:bodyPr anchor="b"/>
          <a:lstStyle>
            <a:lvl1pPr marL="0" indent="0">
              <a:buNone/>
              <a:defRPr sz="6900" b="1"/>
            </a:lvl1pPr>
            <a:lvl2pPr marL="1306266" indent="0">
              <a:buNone/>
              <a:defRPr sz="5700" b="1"/>
            </a:lvl2pPr>
            <a:lvl3pPr marL="2612532" indent="0">
              <a:buNone/>
              <a:defRPr sz="5100" b="1"/>
            </a:lvl3pPr>
            <a:lvl4pPr marL="3918798" indent="0">
              <a:buNone/>
              <a:defRPr sz="4600" b="1"/>
            </a:lvl4pPr>
            <a:lvl5pPr marL="5225064" indent="0">
              <a:buNone/>
              <a:defRPr sz="4600" b="1"/>
            </a:lvl5pPr>
            <a:lvl6pPr marL="6531331" indent="0">
              <a:buNone/>
              <a:defRPr sz="4600" b="1"/>
            </a:lvl6pPr>
            <a:lvl7pPr marL="7837597" indent="0">
              <a:buNone/>
              <a:defRPr sz="4600" b="1"/>
            </a:lvl7pPr>
            <a:lvl8pPr marL="9143863" indent="0">
              <a:buNone/>
              <a:defRPr sz="4600" b="1"/>
            </a:lvl8pPr>
            <a:lvl9pPr marL="10450129" indent="0">
              <a:buNone/>
              <a:defRPr sz="4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5799667"/>
            <a:ext cx="12120564" cy="10536768"/>
          </a:xfrm>
        </p:spPr>
        <p:txBody>
          <a:bodyPr/>
          <a:lstStyle>
            <a:lvl1pPr>
              <a:defRPr sz="6900"/>
            </a:lvl1pPr>
            <a:lvl2pPr>
              <a:defRPr sz="5700"/>
            </a:lvl2pPr>
            <a:lvl3pPr>
              <a:defRPr sz="51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077" y="4093635"/>
            <a:ext cx="12125325" cy="1706032"/>
          </a:xfrm>
        </p:spPr>
        <p:txBody>
          <a:bodyPr anchor="b"/>
          <a:lstStyle>
            <a:lvl1pPr marL="0" indent="0">
              <a:buNone/>
              <a:defRPr sz="6900" b="1"/>
            </a:lvl1pPr>
            <a:lvl2pPr marL="1306266" indent="0">
              <a:buNone/>
              <a:defRPr sz="5700" b="1"/>
            </a:lvl2pPr>
            <a:lvl3pPr marL="2612532" indent="0">
              <a:buNone/>
              <a:defRPr sz="5100" b="1"/>
            </a:lvl3pPr>
            <a:lvl4pPr marL="3918798" indent="0">
              <a:buNone/>
              <a:defRPr sz="4600" b="1"/>
            </a:lvl4pPr>
            <a:lvl5pPr marL="5225064" indent="0">
              <a:buNone/>
              <a:defRPr sz="4600" b="1"/>
            </a:lvl5pPr>
            <a:lvl6pPr marL="6531331" indent="0">
              <a:buNone/>
              <a:defRPr sz="4600" b="1"/>
            </a:lvl6pPr>
            <a:lvl7pPr marL="7837597" indent="0">
              <a:buNone/>
              <a:defRPr sz="4600" b="1"/>
            </a:lvl7pPr>
            <a:lvl8pPr marL="9143863" indent="0">
              <a:buNone/>
              <a:defRPr sz="4600" b="1"/>
            </a:lvl8pPr>
            <a:lvl9pPr marL="10450129" indent="0">
              <a:buNone/>
              <a:defRPr sz="4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077" y="5799667"/>
            <a:ext cx="12125325" cy="10536768"/>
          </a:xfrm>
        </p:spPr>
        <p:txBody>
          <a:bodyPr/>
          <a:lstStyle>
            <a:lvl1pPr>
              <a:defRPr sz="6900"/>
            </a:lvl1pPr>
            <a:lvl2pPr>
              <a:defRPr sz="5700"/>
            </a:lvl2pPr>
            <a:lvl3pPr>
              <a:defRPr sz="51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A131-5193-4425-BA62-3B9F57FE2135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8EED-254F-4931-9425-177251437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9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A131-5193-4425-BA62-3B9F57FE2135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8EED-254F-4931-9425-177251437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370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A131-5193-4425-BA62-3B9F57FE2135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8EED-254F-4931-9425-177251437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270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2" y="728133"/>
            <a:ext cx="9024939" cy="3098800"/>
          </a:xfrm>
        </p:spPr>
        <p:txBody>
          <a:bodyPr anchor="b"/>
          <a:lstStyle>
            <a:lvl1pPr algn="l">
              <a:defRPr sz="5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150" y="728135"/>
            <a:ext cx="15335250" cy="15608301"/>
          </a:xfrm>
        </p:spPr>
        <p:txBody>
          <a:bodyPr/>
          <a:lstStyle>
            <a:lvl1pPr>
              <a:defRPr sz="9100"/>
            </a:lvl1pPr>
            <a:lvl2pPr>
              <a:defRPr sz="8000"/>
            </a:lvl2pPr>
            <a:lvl3pPr>
              <a:defRPr sz="69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2" y="3826935"/>
            <a:ext cx="9024939" cy="12509501"/>
          </a:xfrm>
        </p:spPr>
        <p:txBody>
          <a:bodyPr/>
          <a:lstStyle>
            <a:lvl1pPr marL="0" indent="0">
              <a:buNone/>
              <a:defRPr sz="4000"/>
            </a:lvl1pPr>
            <a:lvl2pPr marL="1306266" indent="0">
              <a:buNone/>
              <a:defRPr sz="3400"/>
            </a:lvl2pPr>
            <a:lvl3pPr marL="2612532" indent="0">
              <a:buNone/>
              <a:defRPr sz="2900"/>
            </a:lvl3pPr>
            <a:lvl4pPr marL="3918798" indent="0">
              <a:buNone/>
              <a:defRPr sz="2600"/>
            </a:lvl4pPr>
            <a:lvl5pPr marL="5225064" indent="0">
              <a:buNone/>
              <a:defRPr sz="2600"/>
            </a:lvl5pPr>
            <a:lvl6pPr marL="6531331" indent="0">
              <a:buNone/>
              <a:defRPr sz="2600"/>
            </a:lvl6pPr>
            <a:lvl7pPr marL="7837597" indent="0">
              <a:buNone/>
              <a:defRPr sz="2600"/>
            </a:lvl7pPr>
            <a:lvl8pPr marL="9143863" indent="0">
              <a:buNone/>
              <a:defRPr sz="2600"/>
            </a:lvl8pPr>
            <a:lvl9pPr marL="10450129" indent="0">
              <a:buNone/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A131-5193-4425-BA62-3B9F57FE2135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8EED-254F-4931-9425-177251437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70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864" y="12801600"/>
            <a:ext cx="16459200" cy="1511301"/>
          </a:xfrm>
        </p:spPr>
        <p:txBody>
          <a:bodyPr anchor="b"/>
          <a:lstStyle>
            <a:lvl1pPr algn="l">
              <a:defRPr sz="5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864" y="1634067"/>
            <a:ext cx="16459200" cy="10972800"/>
          </a:xfrm>
        </p:spPr>
        <p:txBody>
          <a:bodyPr/>
          <a:lstStyle>
            <a:lvl1pPr marL="0" indent="0">
              <a:buNone/>
              <a:defRPr sz="9100"/>
            </a:lvl1pPr>
            <a:lvl2pPr marL="1306266" indent="0">
              <a:buNone/>
              <a:defRPr sz="8000"/>
            </a:lvl2pPr>
            <a:lvl3pPr marL="2612532" indent="0">
              <a:buNone/>
              <a:defRPr sz="6900"/>
            </a:lvl3pPr>
            <a:lvl4pPr marL="3918798" indent="0">
              <a:buNone/>
              <a:defRPr sz="5700"/>
            </a:lvl4pPr>
            <a:lvl5pPr marL="5225064" indent="0">
              <a:buNone/>
              <a:defRPr sz="5700"/>
            </a:lvl5pPr>
            <a:lvl6pPr marL="6531331" indent="0">
              <a:buNone/>
              <a:defRPr sz="5700"/>
            </a:lvl6pPr>
            <a:lvl7pPr marL="7837597" indent="0">
              <a:buNone/>
              <a:defRPr sz="5700"/>
            </a:lvl7pPr>
            <a:lvl8pPr marL="9143863" indent="0">
              <a:buNone/>
              <a:defRPr sz="5700"/>
            </a:lvl8pPr>
            <a:lvl9pPr marL="10450129" indent="0">
              <a:buNone/>
              <a:defRPr sz="5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864" y="14312901"/>
            <a:ext cx="16459200" cy="2146299"/>
          </a:xfrm>
        </p:spPr>
        <p:txBody>
          <a:bodyPr/>
          <a:lstStyle>
            <a:lvl1pPr marL="0" indent="0">
              <a:buNone/>
              <a:defRPr sz="4000"/>
            </a:lvl1pPr>
            <a:lvl2pPr marL="1306266" indent="0">
              <a:buNone/>
              <a:defRPr sz="3400"/>
            </a:lvl2pPr>
            <a:lvl3pPr marL="2612532" indent="0">
              <a:buNone/>
              <a:defRPr sz="2900"/>
            </a:lvl3pPr>
            <a:lvl4pPr marL="3918798" indent="0">
              <a:buNone/>
              <a:defRPr sz="2600"/>
            </a:lvl4pPr>
            <a:lvl5pPr marL="5225064" indent="0">
              <a:buNone/>
              <a:defRPr sz="2600"/>
            </a:lvl5pPr>
            <a:lvl6pPr marL="6531331" indent="0">
              <a:buNone/>
              <a:defRPr sz="2600"/>
            </a:lvl6pPr>
            <a:lvl7pPr marL="7837597" indent="0">
              <a:buNone/>
              <a:defRPr sz="2600"/>
            </a:lvl7pPr>
            <a:lvl8pPr marL="9143863" indent="0">
              <a:buNone/>
              <a:defRPr sz="2600"/>
            </a:lvl8pPr>
            <a:lvl9pPr marL="10450129" indent="0">
              <a:buNone/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A131-5193-4425-BA62-3B9F57FE2135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8EED-254F-4931-9425-177251437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423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732368"/>
            <a:ext cx="24688800" cy="3048000"/>
          </a:xfrm>
          <a:prstGeom prst="rect">
            <a:avLst/>
          </a:prstGeom>
        </p:spPr>
        <p:txBody>
          <a:bodyPr vert="horz" lIns="261253" tIns="130627" rIns="261253" bIns="13062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4267201"/>
            <a:ext cx="24688800" cy="12069235"/>
          </a:xfrm>
          <a:prstGeom prst="rect">
            <a:avLst/>
          </a:prstGeom>
        </p:spPr>
        <p:txBody>
          <a:bodyPr vert="horz" lIns="261253" tIns="130627" rIns="261253" bIns="13062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71600" y="16950268"/>
            <a:ext cx="6400800" cy="973667"/>
          </a:xfrm>
          <a:prstGeom prst="rect">
            <a:avLst/>
          </a:prstGeom>
        </p:spPr>
        <p:txBody>
          <a:bodyPr vert="horz" lIns="261253" tIns="130627" rIns="261253" bIns="130627" rtlCol="0" anchor="ctr"/>
          <a:lstStyle>
            <a:lvl1pPr algn="l">
              <a:defRPr sz="3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0A131-5193-4425-BA62-3B9F57FE2135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72600" y="16950268"/>
            <a:ext cx="8686800" cy="973667"/>
          </a:xfrm>
          <a:prstGeom prst="rect">
            <a:avLst/>
          </a:prstGeom>
        </p:spPr>
        <p:txBody>
          <a:bodyPr vert="horz" lIns="261253" tIns="130627" rIns="261253" bIns="130627" rtlCol="0" anchor="ctr"/>
          <a:lstStyle>
            <a:lvl1pPr algn="ctr">
              <a:defRPr sz="3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659600" y="16950268"/>
            <a:ext cx="6400800" cy="973667"/>
          </a:xfrm>
          <a:prstGeom prst="rect">
            <a:avLst/>
          </a:prstGeom>
        </p:spPr>
        <p:txBody>
          <a:bodyPr vert="horz" lIns="261253" tIns="130627" rIns="261253" bIns="130627" rtlCol="0" anchor="ctr"/>
          <a:lstStyle>
            <a:lvl1pPr algn="r">
              <a:defRPr sz="3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78EED-254F-4931-9425-177251437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612532" rtl="0" eaLnBrk="1" latinLnBrk="0" hangingPunct="1">
        <a:spcBef>
          <a:spcPct val="0"/>
        </a:spcBef>
        <a:buNone/>
        <a:defRPr sz="1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79700" indent="-979700" algn="l" defTabSz="2612532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1pPr>
      <a:lvl2pPr marL="2122682" indent="-816416" algn="l" defTabSz="2612532" rtl="0" eaLnBrk="1" latinLnBrk="0" hangingPunct="1">
        <a:spcBef>
          <a:spcPct val="20000"/>
        </a:spcBef>
        <a:buFont typeface="Arial" panose="020B0604020202020204" pitchFamily="34" charset="0"/>
        <a:buChar char="–"/>
        <a:defRPr sz="8000" kern="1200">
          <a:solidFill>
            <a:schemeClr val="tx1"/>
          </a:solidFill>
          <a:latin typeface="+mn-lt"/>
          <a:ea typeface="+mn-ea"/>
          <a:cs typeface="+mn-cs"/>
        </a:defRPr>
      </a:lvl2pPr>
      <a:lvl3pPr marL="3265665" indent="-653133" algn="l" defTabSz="2612532" rtl="0" eaLnBrk="1" latinLnBrk="0" hangingPunct="1">
        <a:spcBef>
          <a:spcPct val="20000"/>
        </a:spcBef>
        <a:buFont typeface="Arial" panose="020B0604020202020204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4571931" indent="-653133" algn="l" defTabSz="2612532" rtl="0" eaLnBrk="1" latinLnBrk="0" hangingPunct="1">
        <a:spcBef>
          <a:spcPct val="20000"/>
        </a:spcBef>
        <a:buFont typeface="Arial" panose="020B0604020202020204" pitchFamily="34" charset="0"/>
        <a:buChar char="–"/>
        <a:defRPr sz="5700" kern="1200">
          <a:solidFill>
            <a:schemeClr val="tx1"/>
          </a:solidFill>
          <a:latin typeface="+mn-lt"/>
          <a:ea typeface="+mn-ea"/>
          <a:cs typeface="+mn-cs"/>
        </a:defRPr>
      </a:lvl4pPr>
      <a:lvl5pPr marL="5878198" indent="-653133" algn="l" defTabSz="2612532" rtl="0" eaLnBrk="1" latinLnBrk="0" hangingPunct="1">
        <a:spcBef>
          <a:spcPct val="20000"/>
        </a:spcBef>
        <a:buFont typeface="Arial" panose="020B0604020202020204" pitchFamily="34" charset="0"/>
        <a:buChar char="»"/>
        <a:defRPr sz="5700" kern="1200">
          <a:solidFill>
            <a:schemeClr val="tx1"/>
          </a:solidFill>
          <a:latin typeface="+mn-lt"/>
          <a:ea typeface="+mn-ea"/>
          <a:cs typeface="+mn-cs"/>
        </a:defRPr>
      </a:lvl5pPr>
      <a:lvl6pPr marL="7184464" indent="-653133" algn="l" defTabSz="2612532" rtl="0" eaLnBrk="1" latinLnBrk="0" hangingPunct="1">
        <a:spcBef>
          <a:spcPct val="20000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6pPr>
      <a:lvl7pPr marL="8490730" indent="-653133" algn="l" defTabSz="2612532" rtl="0" eaLnBrk="1" latinLnBrk="0" hangingPunct="1">
        <a:spcBef>
          <a:spcPct val="20000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7pPr>
      <a:lvl8pPr marL="9796996" indent="-653133" algn="l" defTabSz="2612532" rtl="0" eaLnBrk="1" latinLnBrk="0" hangingPunct="1">
        <a:spcBef>
          <a:spcPct val="20000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11103262" indent="-653133" algn="l" defTabSz="2612532" rtl="0" eaLnBrk="1" latinLnBrk="0" hangingPunct="1">
        <a:spcBef>
          <a:spcPct val="20000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612532" rtl="0" eaLnBrk="1" latinLnBrk="0" hangingPunct="1"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306266" algn="l" defTabSz="2612532" rtl="0" eaLnBrk="1" latinLnBrk="0" hangingPunct="1">
        <a:defRPr sz="5100" kern="1200">
          <a:solidFill>
            <a:schemeClr val="tx1"/>
          </a:solidFill>
          <a:latin typeface="+mn-lt"/>
          <a:ea typeface="+mn-ea"/>
          <a:cs typeface="+mn-cs"/>
        </a:defRPr>
      </a:lvl2pPr>
      <a:lvl3pPr marL="2612532" algn="l" defTabSz="2612532" rtl="0" eaLnBrk="1" latinLnBrk="0" hangingPunct="1">
        <a:defRPr sz="5100" kern="1200">
          <a:solidFill>
            <a:schemeClr val="tx1"/>
          </a:solidFill>
          <a:latin typeface="+mn-lt"/>
          <a:ea typeface="+mn-ea"/>
          <a:cs typeface="+mn-cs"/>
        </a:defRPr>
      </a:lvl3pPr>
      <a:lvl4pPr marL="3918798" algn="l" defTabSz="2612532" rtl="0" eaLnBrk="1" latinLnBrk="0" hangingPunct="1">
        <a:defRPr sz="5100" kern="1200">
          <a:solidFill>
            <a:schemeClr val="tx1"/>
          </a:solidFill>
          <a:latin typeface="+mn-lt"/>
          <a:ea typeface="+mn-ea"/>
          <a:cs typeface="+mn-cs"/>
        </a:defRPr>
      </a:lvl4pPr>
      <a:lvl5pPr marL="5225064" algn="l" defTabSz="2612532" rtl="0" eaLnBrk="1" latinLnBrk="0" hangingPunct="1">
        <a:defRPr sz="5100" kern="1200">
          <a:solidFill>
            <a:schemeClr val="tx1"/>
          </a:solidFill>
          <a:latin typeface="+mn-lt"/>
          <a:ea typeface="+mn-ea"/>
          <a:cs typeface="+mn-cs"/>
        </a:defRPr>
      </a:lvl5pPr>
      <a:lvl6pPr marL="6531331" algn="l" defTabSz="2612532" rtl="0" eaLnBrk="1" latinLnBrk="0" hangingPunct="1">
        <a:defRPr sz="5100" kern="1200">
          <a:solidFill>
            <a:schemeClr val="tx1"/>
          </a:solidFill>
          <a:latin typeface="+mn-lt"/>
          <a:ea typeface="+mn-ea"/>
          <a:cs typeface="+mn-cs"/>
        </a:defRPr>
      </a:lvl6pPr>
      <a:lvl7pPr marL="7837597" algn="l" defTabSz="2612532" rtl="0" eaLnBrk="1" latinLnBrk="0" hangingPunct="1">
        <a:defRPr sz="5100" kern="1200">
          <a:solidFill>
            <a:schemeClr val="tx1"/>
          </a:solidFill>
          <a:latin typeface="+mn-lt"/>
          <a:ea typeface="+mn-ea"/>
          <a:cs typeface="+mn-cs"/>
        </a:defRPr>
      </a:lvl7pPr>
      <a:lvl8pPr marL="9143863" algn="l" defTabSz="2612532" rtl="0" eaLnBrk="1" latinLnBrk="0" hangingPunct="1">
        <a:defRPr sz="5100" kern="1200">
          <a:solidFill>
            <a:schemeClr val="tx1"/>
          </a:solidFill>
          <a:latin typeface="+mn-lt"/>
          <a:ea typeface="+mn-ea"/>
          <a:cs typeface="+mn-cs"/>
        </a:defRPr>
      </a:lvl8pPr>
      <a:lvl9pPr marL="10450129" algn="l" defTabSz="2612532" rtl="0" eaLnBrk="1" latinLnBrk="0" hangingPunct="1">
        <a:defRPr sz="5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7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hyperlink" Target="mailto:cmook@ufl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457200"/>
            <a:ext cx="18319620" cy="2209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AVID</a:t>
            </a:r>
            <a:r>
              <a:rPr lang="en-US" sz="5400" b="1" dirty="0">
                <a:solidFill>
                  <a:schemeClr val="bg1"/>
                </a:solidFill>
              </a:rPr>
              <a:t>: a special format management </a:t>
            </a:r>
            <a:r>
              <a:rPr lang="en-US" sz="5400" b="1" dirty="0" smtClean="0">
                <a:solidFill>
                  <a:schemeClr val="bg1"/>
                </a:solidFill>
              </a:rPr>
              <a:t>tool: </a:t>
            </a:r>
          </a:p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Cathy Martyniak, Audiovisual and Image Archivist</a:t>
            </a:r>
          </a:p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Special and Area Studies Collections, George A. </a:t>
            </a:r>
            <a:r>
              <a:rPr lang="en-US" sz="4400" b="1" dirty="0" err="1" smtClean="0">
                <a:solidFill>
                  <a:schemeClr val="bg1"/>
                </a:solidFill>
              </a:rPr>
              <a:t>Smathers</a:t>
            </a:r>
            <a:r>
              <a:rPr lang="en-US" sz="4400" b="1" dirty="0" smtClean="0">
                <a:solidFill>
                  <a:schemeClr val="bg1"/>
                </a:solidFill>
              </a:rPr>
              <a:t> Libraries</a:t>
            </a:r>
            <a:endParaRPr lang="en-US" sz="4400" b="1" dirty="0">
              <a:solidFill>
                <a:schemeClr val="bg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66800" y="3079460"/>
            <a:ext cx="25389840" cy="1754326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is AVID (Audiovisual and Image Database)? AVID is an MS Access based tool designed to manage activities associated with physical A/V and Image objects stored in archival and library collections.  Preservation concerns, storage location, and copyright status can be tracked at the collection and individual item level within the desktop application.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1066800" y="5410198"/>
            <a:ext cx="4953000" cy="11295400"/>
          </a:xfrm>
          <a:prstGeom prst="rect">
            <a:avLst/>
          </a:prstGeom>
          <a:noFill/>
          <a:ln w="38100" cmpd="sng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  Work flow support</a:t>
            </a:r>
            <a:r>
              <a:rPr lang="en-US" sz="4000" dirty="0" smtClean="0"/>
              <a:t>:</a:t>
            </a:r>
          </a:p>
          <a:p>
            <a:pPr marL="914400" indent="-548640">
              <a:buFont typeface="Arial" panose="020B0604020202020204" pitchFamily="34" charset="0"/>
              <a:buChar char="•"/>
            </a:pPr>
            <a:r>
              <a:rPr lang="en-US" sz="3600" dirty="0" smtClean="0"/>
              <a:t>Track objects by format</a:t>
            </a:r>
          </a:p>
          <a:p>
            <a:pPr marL="914400" indent="-548640">
              <a:buFont typeface="Arial" panose="020B0604020202020204" pitchFamily="34" charset="0"/>
              <a:buChar char="•"/>
            </a:pPr>
            <a:r>
              <a:rPr lang="en-US" sz="3600" dirty="0" smtClean="0"/>
              <a:t>Relate objects </a:t>
            </a:r>
            <a:r>
              <a:rPr lang="en-US" sz="3600" dirty="0" smtClean="0"/>
              <a:t>at t</a:t>
            </a:r>
            <a:r>
              <a:rPr lang="en-US" sz="3600" dirty="0" smtClean="0"/>
              <a:t>he </a:t>
            </a:r>
            <a:r>
              <a:rPr lang="en-US" sz="3600" dirty="0" smtClean="0"/>
              <a:t>‘collection level’</a:t>
            </a:r>
          </a:p>
          <a:p>
            <a:pPr marL="914400" indent="-548640">
              <a:buFont typeface="Arial" panose="020B0604020202020204" pitchFamily="34" charset="0"/>
              <a:buChar char="•"/>
            </a:pPr>
            <a:r>
              <a:rPr lang="en-US" sz="3600" dirty="0" smtClean="0"/>
              <a:t>Allow description of objects at the ‘item level’</a:t>
            </a:r>
          </a:p>
          <a:p>
            <a:pPr marL="914400" indent="-548640">
              <a:buFont typeface="Arial" panose="020B0604020202020204" pitchFamily="34" charset="0"/>
              <a:buChar char="•"/>
            </a:pPr>
            <a:r>
              <a:rPr lang="en-US" sz="3600" dirty="0" smtClean="0"/>
              <a:t>Import and export data from other applications</a:t>
            </a:r>
          </a:p>
          <a:p>
            <a:pPr marL="914400" indent="-548640">
              <a:buFont typeface="Arial" panose="020B0604020202020204" pitchFamily="34" charset="0"/>
              <a:buChar char="•"/>
            </a:pPr>
            <a:r>
              <a:rPr lang="en-US" sz="3600" dirty="0" smtClean="0"/>
              <a:t>Establish preservation and digitization priorities</a:t>
            </a:r>
          </a:p>
          <a:p>
            <a:pPr marL="914400" indent="-548640">
              <a:buFont typeface="Arial" panose="020B0604020202020204" pitchFamily="34" charset="0"/>
              <a:buChar char="•"/>
            </a:pPr>
            <a:r>
              <a:rPr lang="en-US" sz="3600" dirty="0" smtClean="0"/>
              <a:t>Generate reports and statistics</a:t>
            </a:r>
          </a:p>
          <a:p>
            <a:pPr marL="914400" indent="-548640">
              <a:buFont typeface="Arial" panose="020B0604020202020204" pitchFamily="34" charset="0"/>
              <a:buChar char="•"/>
            </a:pPr>
            <a:r>
              <a:rPr lang="en-US" sz="3600" dirty="0" smtClean="0"/>
              <a:t>Associate original objects with their surrogates</a:t>
            </a:r>
          </a:p>
          <a:p>
            <a:endParaRPr lang="en-US" sz="40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1793200" y="5410199"/>
            <a:ext cx="4663440" cy="5755422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Moving Images: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Sound present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Length of content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Length of carrier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Base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Speed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Polarity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Gauge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Color</a:t>
            </a:r>
            <a:endParaRPr lang="en-US" sz="3600" dirty="0"/>
          </a:p>
          <a:p>
            <a:pPr marL="742950" indent="-742950">
              <a:buAutoNum type="arabicPeriod"/>
            </a:pPr>
            <a:r>
              <a:rPr lang="en-US" sz="3600" dirty="0" smtClean="0"/>
              <a:t>Notes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11303633" y="5387785"/>
            <a:ext cx="4850767" cy="4297680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Audio: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Length </a:t>
            </a:r>
            <a:r>
              <a:rPr lang="en-US" sz="3600" dirty="0"/>
              <a:t>of </a:t>
            </a:r>
            <a:r>
              <a:rPr lang="en-US" sz="3600" dirty="0" smtClean="0"/>
              <a:t>content</a:t>
            </a:r>
            <a:endParaRPr lang="en-US" sz="3600" dirty="0"/>
          </a:p>
          <a:p>
            <a:pPr marL="742950" indent="-742950">
              <a:buAutoNum type="arabicPeriod"/>
            </a:pPr>
            <a:r>
              <a:rPr lang="en-US" sz="3600" dirty="0"/>
              <a:t>Length of </a:t>
            </a:r>
            <a:r>
              <a:rPr lang="en-US" sz="3600" dirty="0" smtClean="0"/>
              <a:t>carrier</a:t>
            </a:r>
            <a:endParaRPr lang="en-US" sz="3600" dirty="0"/>
          </a:p>
          <a:p>
            <a:pPr marL="742950" indent="-742950">
              <a:buAutoNum type="arabicPeriod"/>
            </a:pPr>
            <a:r>
              <a:rPr lang="en-US" sz="3600" dirty="0" smtClean="0"/>
              <a:t>Base</a:t>
            </a:r>
            <a:endParaRPr lang="en-US" sz="3600" dirty="0"/>
          </a:p>
          <a:p>
            <a:pPr marL="742950" indent="-742950">
              <a:buAutoNum type="arabicPeriod"/>
            </a:pPr>
            <a:r>
              <a:rPr lang="en-US" sz="3600" dirty="0" smtClean="0"/>
              <a:t>Speed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Spoken word</a:t>
            </a:r>
            <a:endParaRPr lang="en-US" sz="3600" dirty="0"/>
          </a:p>
          <a:p>
            <a:pPr marL="742950" indent="-742950">
              <a:buAutoNum type="arabicPeriod"/>
            </a:pPr>
            <a:r>
              <a:rPr lang="en-US" sz="3600" dirty="0" smtClean="0"/>
              <a:t>Notes</a:t>
            </a:r>
            <a:endParaRPr lang="en-US" sz="36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412663" y="16572058"/>
            <a:ext cx="67237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Screen capture of Physical Carrier form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17256590" y="5387785"/>
            <a:ext cx="3474721" cy="3657600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Photographs:</a:t>
            </a:r>
          </a:p>
          <a:p>
            <a:pPr marL="914400" indent="-914400">
              <a:buAutoNum type="arabicPeriod"/>
            </a:pPr>
            <a:r>
              <a:rPr lang="en-US" sz="3600" dirty="0" smtClean="0"/>
              <a:t>Size</a:t>
            </a:r>
          </a:p>
          <a:p>
            <a:pPr marL="914400" indent="-914400">
              <a:buAutoNum type="arabicPeriod"/>
            </a:pPr>
            <a:r>
              <a:rPr lang="en-US" sz="3600" dirty="0" smtClean="0"/>
              <a:t>Type</a:t>
            </a:r>
          </a:p>
          <a:p>
            <a:pPr marL="914400" indent="-914400">
              <a:buAutoNum type="arabicPeriod"/>
            </a:pPr>
            <a:r>
              <a:rPr lang="en-US" sz="3600" dirty="0" smtClean="0"/>
              <a:t>Extent</a:t>
            </a:r>
          </a:p>
          <a:p>
            <a:pPr marL="914400" indent="-914400">
              <a:buAutoNum type="arabicPeriod"/>
            </a:pPr>
            <a:r>
              <a:rPr lang="en-US" sz="3600" dirty="0" smtClean="0"/>
              <a:t>Polarity</a:t>
            </a:r>
          </a:p>
          <a:p>
            <a:pPr marL="914400" indent="-914400">
              <a:buAutoNum type="arabicPeriod"/>
            </a:pPr>
            <a:r>
              <a:rPr lang="en-US" sz="3600" dirty="0" smtClean="0"/>
              <a:t>Notes</a:t>
            </a:r>
          </a:p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3924647" y="16633613"/>
            <a:ext cx="69886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Screen capture of </a:t>
            </a:r>
            <a:r>
              <a:rPr lang="en-US" sz="3200" dirty="0" smtClean="0"/>
              <a:t>Collection/Series form</a:t>
            </a:r>
            <a:endParaRPr lang="en-US" sz="3200" dirty="0"/>
          </a:p>
        </p:txBody>
      </p:sp>
      <p:pic>
        <p:nvPicPr>
          <p:cNvPr id="1026" name="Picture 2" descr="U:\AMIA\2013_AMIA_Poster\UFsignature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1311" y="1112520"/>
            <a:ext cx="5481489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6911788" y="6013131"/>
            <a:ext cx="337521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Data tracked by format include:</a:t>
            </a:r>
            <a:endParaRPr lang="en-US" sz="4800" b="1" dirty="0"/>
          </a:p>
        </p:txBody>
      </p:sp>
      <p:sp>
        <p:nvSpPr>
          <p:cNvPr id="24" name="Right Arrow 23"/>
          <p:cNvSpPr/>
          <p:nvPr/>
        </p:nvSpPr>
        <p:spPr>
          <a:xfrm>
            <a:off x="9982200" y="828791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9982200" y="61722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211027" y="16947457"/>
            <a:ext cx="46645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Email </a:t>
            </a:r>
            <a:r>
              <a:rPr lang="en-US" sz="2400" dirty="0" smtClean="0">
                <a:hlinkClick r:id="rId4"/>
              </a:rPr>
              <a:t>cmook@ufl.edu</a:t>
            </a:r>
            <a:r>
              <a:rPr lang="en-US" sz="2400" dirty="0" smtClean="0"/>
              <a:t> for more information</a:t>
            </a:r>
            <a:endParaRPr lang="en-US" sz="2400" dirty="0"/>
          </a:p>
        </p:txBody>
      </p:sp>
      <p:pic>
        <p:nvPicPr>
          <p:cNvPr id="2" name="Picture 2" descr="C:\Users\cmook\AppData\Local\Temp\qrcode.1766426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6040" y="11773700"/>
            <a:ext cx="4937760" cy="493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528867" y="16633613"/>
            <a:ext cx="48233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http://</a:t>
            </a:r>
            <a:r>
              <a:rPr lang="en-US" sz="2800" dirty="0" smtClean="0"/>
              <a:t>library.ufl.edu/spec/AVID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5534" y="11031967"/>
            <a:ext cx="7006871" cy="5394960"/>
          </a:xfrm>
          <a:prstGeom prst="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2663" y="11031967"/>
            <a:ext cx="7139074" cy="5394960"/>
          </a:xfrm>
          <a:prstGeom prst="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89975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1332</TotalTime>
  <Words>196</Words>
  <Application>Microsoft Office PowerPoint</Application>
  <PresentationFormat>Custom</PresentationFormat>
  <Paragraphs>42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AMIA poster for 2013</dc:title>
  <dc:creator>Windows User</dc:creator>
  <cp:lastModifiedBy>Windows User</cp:lastModifiedBy>
  <cp:revision>44</cp:revision>
  <dcterms:created xsi:type="dcterms:W3CDTF">2013-10-08T13:55:36Z</dcterms:created>
  <dcterms:modified xsi:type="dcterms:W3CDTF">2013-10-28T13:36:56Z</dcterms:modified>
</cp:coreProperties>
</file>