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4"/>
  </p:sldMasterIdLst>
  <p:notesMasterIdLst>
    <p:notesMasterId r:id="rId13"/>
  </p:notesMasterIdLst>
  <p:sldIdLst>
    <p:sldId id="257" r:id="rId5"/>
    <p:sldId id="264" r:id="rId6"/>
    <p:sldId id="265" r:id="rId7"/>
    <p:sldId id="267" r:id="rId8"/>
    <p:sldId id="268" r:id="rId9"/>
    <p:sldId id="269" r:id="rId10"/>
    <p:sldId id="272" r:id="rId11"/>
    <p:sldId id="270" r:id="rId12"/>
  </p:sldIdLst>
  <p:sldSz cx="24377650" cy="13716000"/>
  <p:notesSz cx="6858000" cy="9144000"/>
  <p:defaultTextStyle>
    <a:defPPr>
      <a:defRPr lang="en-US"/>
    </a:defPPr>
    <a:lvl1pPr marL="0" algn="l" defTabSz="2176729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1pPr>
    <a:lvl2pPr marL="1088365" algn="l" defTabSz="2176729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2pPr>
    <a:lvl3pPr marL="2176729" algn="l" defTabSz="2176729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3pPr>
    <a:lvl4pPr marL="3265094" algn="l" defTabSz="2176729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4pPr>
    <a:lvl5pPr marL="4353458" algn="l" defTabSz="2176729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5pPr>
    <a:lvl6pPr marL="5441823" algn="l" defTabSz="2176729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6pPr>
    <a:lvl7pPr marL="6530188" algn="l" defTabSz="2176729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7pPr>
    <a:lvl8pPr marL="7618552" algn="l" defTabSz="2176729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8pPr>
    <a:lvl9pPr marL="8706917" algn="l" defTabSz="2176729" rtl="0" eaLnBrk="1" latinLnBrk="0" hangingPunct="1">
      <a:defRPr sz="43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1BA4EF5E-370E-4506-8310-8F271F74CAC5}">
          <p14:sldIdLst>
            <p14:sldId id="257"/>
          </p14:sldIdLst>
        </p14:section>
        <p14:section name="Untitled Section" id="{D70BB6A8-F476-4348-9375-656CA2042BE4}">
          <p14:sldIdLst>
            <p14:sldId id="264"/>
            <p14:sldId id="265"/>
            <p14:sldId id="267"/>
            <p14:sldId id="268"/>
            <p14:sldId id="269"/>
            <p14:sldId id="272"/>
            <p14:sldId id="270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C7C7C3"/>
    <a:srgbClr val="9F864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 autoAdjust="0"/>
    <p:restoredTop sz="94675" autoAdjust="0"/>
  </p:normalViewPr>
  <p:slideViewPr>
    <p:cSldViewPr snapToObjects="1">
      <p:cViewPr>
        <p:scale>
          <a:sx n="52" d="100"/>
          <a:sy n="52" d="100"/>
        </p:scale>
        <p:origin x="-234" y="-348"/>
      </p:cViewPr>
      <p:guideLst>
        <p:guide orient="horz"/>
        <p:guide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79DEA0-D9B4-479B-9710-D6ACDE97440C}" type="datetimeFigureOut">
              <a:rPr lang="en-US" smtClean="0"/>
              <a:t>12/5/2016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ED8DFF-2C3F-4EF5-ADED-64FCB7061A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70377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Assumption:  Attendees understand the relevance of Provenance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Disconnect versus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unconnect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Panelist introduction</a:t>
            </a:r>
          </a:p>
          <a:p>
            <a:pPr lvl="1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Stephen and I at Academy – provenance for moving image items</a:t>
            </a:r>
          </a:p>
          <a:p>
            <a:pPr lvl="2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Me: developing infrastructure and workflows</a:t>
            </a:r>
          </a:p>
          <a:p>
            <a:pPr lvl="2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Stephen: documentation and examples</a:t>
            </a:r>
          </a:p>
          <a:p>
            <a:pPr lvl="1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Stephanie: the value of paper documentation accompanying media collections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ED8DFF-2C3F-4EF5-ADED-64FCB7061A4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9593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ED8DFF-2C3F-4EF5-ADED-64FCB7061A4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8362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721" y="209079"/>
            <a:ext cx="20721003" cy="1799109"/>
          </a:xfrm>
        </p:spPr>
        <p:txBody>
          <a:bodyPr vert="horz" lIns="217673" tIns="108836" rIns="217673" bIns="108836" rtlCol="0" anchor="b" anchorCtr="0">
            <a:noAutofit/>
          </a:bodyPr>
          <a:lstStyle>
            <a:lvl1pPr algn="l" defTabSz="2176729" rtl="0" eaLnBrk="1" latinLnBrk="0" hangingPunct="1">
              <a:spcBef>
                <a:spcPct val="0"/>
              </a:spcBef>
              <a:buNone/>
              <a:defRPr sz="10000" b="0" i="0" kern="1200">
                <a:solidFill>
                  <a:srgbClr val="9F8644"/>
                </a:solidFill>
                <a:effectLst/>
                <a:latin typeface="Futura PT Book"/>
                <a:ea typeface="+mj-ea"/>
                <a:cs typeface="Futura PT Book"/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324" y="2472403"/>
            <a:ext cx="20721003" cy="1755648"/>
          </a:xfrm>
        </p:spPr>
        <p:txBody>
          <a:bodyPr vert="horz" lIns="217673" tIns="108836" rIns="217673" bIns="108836" rtlCol="0">
            <a:normAutofit/>
          </a:bodyPr>
          <a:lstStyle>
            <a:lvl1pPr marL="0" indent="0" algn="l" defTabSz="2176729" rtl="0" eaLnBrk="1" latinLnBrk="0" hangingPunct="1">
              <a:spcBef>
                <a:spcPts val="714"/>
              </a:spcBef>
              <a:buFontTx/>
              <a:buNone/>
              <a:defRPr sz="4800" b="0" i="0" kern="1200">
                <a:solidFill>
                  <a:schemeClr val="bg1"/>
                </a:solidFill>
                <a:effectLst/>
                <a:latin typeface="Gotham-Medium"/>
                <a:ea typeface="+mn-ea"/>
                <a:cs typeface="Gotham-Medium"/>
              </a:defRPr>
            </a:lvl1pPr>
            <a:lvl2pPr marL="10883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1767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32650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43534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54418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65301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76185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87069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12/5/2016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9613" y="680185"/>
            <a:ext cx="23350528" cy="1328003"/>
          </a:xfrm>
        </p:spPr>
        <p:txBody>
          <a:bodyPr anchor="b">
            <a:noAutofit/>
          </a:bodyPr>
          <a:lstStyle>
            <a:lvl1pPr algn="l">
              <a:defRPr sz="10000" b="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798266" y="2839769"/>
            <a:ext cx="9751060" cy="9412557"/>
          </a:xfrm>
        </p:spPr>
        <p:txBody>
          <a:bodyPr>
            <a:normAutofit/>
          </a:bodyPr>
          <a:lstStyle>
            <a:lvl1pPr>
              <a:defRPr sz="5200"/>
            </a:lvl1pPr>
            <a:lvl2pPr>
              <a:defRPr sz="4800"/>
            </a:lvl2pPr>
            <a:lvl3pPr>
              <a:defRPr sz="4300"/>
            </a:lvl3pPr>
            <a:lvl4pPr>
              <a:defRPr sz="4300"/>
            </a:lvl4pPr>
            <a:lvl5pPr>
              <a:defRPr sz="4300"/>
            </a:lvl5pPr>
            <a:lvl6pPr>
              <a:defRPr sz="4300"/>
            </a:lvl6pPr>
            <a:lvl7pPr>
              <a:defRPr sz="4300"/>
            </a:lvl7pPr>
            <a:lvl8pPr marL="5710136" indent="-801157">
              <a:defRPr sz="4300"/>
            </a:lvl8pPr>
            <a:lvl9pPr marL="5710136" indent="-801157">
              <a:defRPr sz="4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56622" y="5290225"/>
            <a:ext cx="9751060" cy="7162800"/>
          </a:xfrm>
        </p:spPr>
        <p:txBody>
          <a:bodyPr>
            <a:normAutofit/>
          </a:bodyPr>
          <a:lstStyle>
            <a:lvl1pPr marL="0" indent="0">
              <a:spcBef>
                <a:spcPts val="2381"/>
              </a:spcBef>
              <a:buNone/>
              <a:defRPr sz="4300"/>
            </a:lvl1pPr>
            <a:lvl2pPr marL="1088365" indent="0">
              <a:buNone/>
              <a:defRPr sz="2900"/>
            </a:lvl2pPr>
            <a:lvl3pPr marL="2176729" indent="0">
              <a:buNone/>
              <a:defRPr sz="2400"/>
            </a:lvl3pPr>
            <a:lvl4pPr marL="3265094" indent="0">
              <a:buNone/>
              <a:defRPr sz="2100"/>
            </a:lvl4pPr>
            <a:lvl5pPr marL="4353458" indent="0">
              <a:buNone/>
              <a:defRPr sz="2100"/>
            </a:lvl5pPr>
            <a:lvl6pPr marL="5441823" indent="0">
              <a:buNone/>
              <a:defRPr sz="2100"/>
            </a:lvl6pPr>
            <a:lvl7pPr marL="6530188" indent="0">
              <a:buNone/>
              <a:defRPr sz="2100"/>
            </a:lvl7pPr>
            <a:lvl8pPr marL="7618552" indent="0">
              <a:buNone/>
              <a:defRPr sz="2100"/>
            </a:lvl8pPr>
            <a:lvl9pPr marL="8706917" indent="0">
              <a:buNone/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C7C7C3"/>
                </a:solidFill>
                <a:effectLst/>
                <a:latin typeface="Prestige Elite Std"/>
                <a:cs typeface="Prestige Elite Std"/>
              </a:defRPr>
            </a:lvl1pPr>
          </a:lstStyle>
          <a:p>
            <a:fld id="{651A0C47-018D-4460-B945-BFF7981B6CA6}" type="datetimeFigureOut">
              <a:rPr lang="en-US" smtClean="0"/>
              <a:pPr/>
              <a:t>12/5/2016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C7C7C3"/>
                </a:solidFill>
                <a:effectLst/>
                <a:latin typeface="Prestige Elite Std"/>
                <a:cs typeface="Prestige Elite Std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C7C7C3"/>
                </a:solidFill>
                <a:effectLst/>
                <a:latin typeface="Prestige Elite Std"/>
                <a:cs typeface="Prestige Elite Std"/>
              </a:defRPr>
            </a:lvl1pPr>
          </a:lstStyle>
          <a:p>
            <a:fld id="{9C1F5A0A-F6FC-4FFD-9B49-0DA8697211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9613" y="405681"/>
            <a:ext cx="21837722" cy="1601979"/>
          </a:xfrm>
        </p:spPr>
        <p:txBody>
          <a:bodyPr anchor="b">
            <a:noAutofit/>
          </a:bodyPr>
          <a:lstStyle>
            <a:lvl1pPr algn="l">
              <a:defRPr sz="10000" b="0" kern="1200" baseline="0">
                <a:solidFill>
                  <a:srgbClr val="9F8644"/>
                </a:solidFill>
                <a:effectLst/>
                <a:latin typeface="Futura PT Book"/>
                <a:ea typeface="+mj-ea"/>
                <a:cs typeface="Futura PT Book"/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796275" y="5160659"/>
            <a:ext cx="9751060" cy="7168896"/>
          </a:xfrm>
        </p:spPr>
        <p:txBody>
          <a:bodyPr vert="horz" lIns="217673" tIns="108836" rIns="217673" bIns="108836" rtlCol="0">
            <a:normAutofit/>
          </a:bodyPr>
          <a:lstStyle>
            <a:lvl1pPr marL="0" indent="0">
              <a:spcBef>
                <a:spcPts val="2381"/>
              </a:spcBef>
              <a:buNone/>
              <a:defRPr sz="4300" b="0" i="0" kern="1200">
                <a:solidFill>
                  <a:schemeClr val="bg1"/>
                </a:solidFill>
                <a:effectLst/>
                <a:latin typeface="Gotham-Medium"/>
                <a:ea typeface="+mn-ea"/>
                <a:cs typeface="Gotham-Medium"/>
              </a:defRPr>
            </a:lvl1pPr>
            <a:lvl2pPr marL="1088365" indent="0">
              <a:buNone/>
              <a:defRPr sz="2900"/>
            </a:lvl2pPr>
            <a:lvl3pPr marL="2176729" indent="0">
              <a:buNone/>
              <a:defRPr sz="2400"/>
            </a:lvl3pPr>
            <a:lvl4pPr marL="3265094" indent="0">
              <a:buNone/>
              <a:defRPr sz="2100"/>
            </a:lvl4pPr>
            <a:lvl5pPr marL="4353458" indent="0">
              <a:buNone/>
              <a:defRPr sz="2100"/>
            </a:lvl5pPr>
            <a:lvl6pPr marL="5441823" indent="0">
              <a:buNone/>
              <a:defRPr sz="2100"/>
            </a:lvl6pPr>
            <a:lvl7pPr marL="6530188" indent="0">
              <a:buNone/>
              <a:defRPr sz="2100"/>
            </a:lvl7pPr>
            <a:lvl8pPr marL="7618552" indent="0">
              <a:buNone/>
              <a:defRPr sz="2100"/>
            </a:lvl8pPr>
            <a:lvl9pPr marL="8706917" indent="0">
              <a:buNone/>
              <a:defRPr sz="2100"/>
            </a:lvl9pPr>
          </a:lstStyle>
          <a:p>
            <a:pPr marL="0" lvl="0" indent="0" algn="l" defTabSz="2176729" rtl="0" eaLnBrk="1" latinLnBrk="0" hangingPunct="1">
              <a:spcBef>
                <a:spcPts val="4761"/>
              </a:spcBef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C7C7C3"/>
                </a:solidFill>
                <a:effectLst/>
                <a:latin typeface="Prestige Elite Std"/>
                <a:cs typeface="Prestige Elite Std"/>
              </a:defRPr>
            </a:lvl1pPr>
          </a:lstStyle>
          <a:p>
            <a:fld id="{651A0C47-018D-4460-B945-BFF7981B6CA6}" type="datetimeFigureOut">
              <a:rPr lang="en-US" smtClean="0"/>
              <a:pPr/>
              <a:t>12/5/2016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C7C7C3"/>
                </a:solidFill>
                <a:effectLst/>
                <a:latin typeface="Prestige Elite Std"/>
                <a:cs typeface="Prestige Elite Std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C7C7C3"/>
                </a:solidFill>
                <a:effectLst/>
                <a:latin typeface="Prestige Elite Std"/>
                <a:cs typeface="Prestige Elite Std"/>
              </a:defRPr>
            </a:lvl1pPr>
          </a:lstStyle>
          <a:p>
            <a:fld id="{9C1F5A0A-F6FC-4FFD-9B49-0DA8697211D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709613" y="2770658"/>
            <a:ext cx="8394402" cy="9558897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rgbClr val="9F8644"/>
            </a:solidFill>
            <a:miter lim="800000"/>
          </a:ln>
          <a:effectLst/>
        </p:spPr>
        <p:txBody>
          <a:bodyPr/>
          <a:lstStyle>
            <a:lvl1pPr>
              <a:buFont typeface="Arial" pitchFamily="34" charset="0"/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C7C7C3"/>
                </a:solidFill>
                <a:effectLst/>
                <a:latin typeface="Prestige Elite Std"/>
                <a:cs typeface="Prestige Elite Std"/>
              </a:defRPr>
            </a:lvl1pPr>
          </a:lstStyle>
          <a:p>
            <a:fld id="{651A0C47-018D-4460-B945-BFF7981B6CA6}" type="datetimeFigureOut">
              <a:rPr lang="en-US" smtClean="0"/>
              <a:pPr/>
              <a:t>12/5/2016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C7C7C3"/>
                </a:solidFill>
                <a:effectLst/>
                <a:latin typeface="Prestige Elite Std"/>
                <a:cs typeface="Prestige Elite Std"/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C7C7C3"/>
                </a:solidFill>
                <a:effectLst/>
                <a:latin typeface="Prestige Elite Std"/>
                <a:cs typeface="Prestige Elite Std"/>
              </a:defRPr>
            </a:lvl1pPr>
          </a:lstStyle>
          <a:p>
            <a:fld id="{9C1F5A0A-F6FC-4FFD-9B49-0DA8697211D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9381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4721" y="352768"/>
            <a:ext cx="22032093" cy="1619617"/>
          </a:xfrm>
        </p:spPr>
        <p:txBody>
          <a:bodyPr anchor="b">
            <a:noAutofit/>
          </a:bodyPr>
          <a:lstStyle>
            <a:lvl1pPr algn="l">
              <a:defRPr sz="8600" b="0" i="0" kern="1200">
                <a:solidFill>
                  <a:schemeClr val="accent1"/>
                </a:solidFill>
                <a:effectLst/>
                <a:latin typeface="Futura PT Book"/>
                <a:ea typeface="+mj-ea"/>
                <a:cs typeface="Futura PT Book"/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4722" y="10706461"/>
            <a:ext cx="21832614" cy="1557256"/>
          </a:xfrm>
        </p:spPr>
        <p:txBody>
          <a:bodyPr vert="horz" lIns="217673" tIns="108836" rIns="217673" bIns="108836" rtlCol="0">
            <a:normAutofit/>
          </a:bodyPr>
          <a:lstStyle>
            <a:lvl1pPr marL="0" indent="0" algn="ctr">
              <a:spcBef>
                <a:spcPts val="714"/>
              </a:spcBef>
              <a:buNone/>
              <a:defRPr sz="4300" b="0" i="0" kern="1200">
                <a:solidFill>
                  <a:schemeClr val="bg1"/>
                </a:solidFill>
                <a:effectLst/>
                <a:latin typeface="Gotham-Medium"/>
                <a:ea typeface="+mn-ea"/>
                <a:cs typeface="Gotham-Medium"/>
              </a:defRPr>
            </a:lvl1pPr>
            <a:lvl2pPr marL="1088365" indent="0">
              <a:buNone/>
              <a:defRPr sz="2900"/>
            </a:lvl2pPr>
            <a:lvl3pPr marL="2176729" indent="0">
              <a:buNone/>
              <a:defRPr sz="2400"/>
            </a:lvl3pPr>
            <a:lvl4pPr marL="3265094" indent="0">
              <a:buNone/>
              <a:defRPr sz="2100"/>
            </a:lvl4pPr>
            <a:lvl5pPr marL="4353458" indent="0">
              <a:buNone/>
              <a:defRPr sz="2100"/>
            </a:lvl5pPr>
            <a:lvl6pPr marL="5441823" indent="0">
              <a:buNone/>
              <a:defRPr sz="2100"/>
            </a:lvl6pPr>
            <a:lvl7pPr marL="6530188" indent="0">
              <a:buNone/>
              <a:defRPr sz="2100"/>
            </a:lvl7pPr>
            <a:lvl8pPr marL="7618552" indent="0">
              <a:buNone/>
              <a:defRPr sz="2100"/>
            </a:lvl8pPr>
            <a:lvl9pPr marL="8706917" indent="0">
              <a:buNone/>
              <a:defRPr sz="2100"/>
            </a:lvl9pPr>
          </a:lstStyle>
          <a:p>
            <a:pPr marL="0" lvl="0" indent="0" algn="l" defTabSz="2176729" rtl="0" eaLnBrk="1" latinLnBrk="0" hangingPunct="1">
              <a:spcBef>
                <a:spcPts val="4761"/>
              </a:spcBef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C7C7C3"/>
                </a:solidFill>
                <a:effectLst/>
                <a:latin typeface="Prestige Elite Std"/>
                <a:cs typeface="Prestige Elite Std"/>
              </a:defRPr>
            </a:lvl1pPr>
          </a:lstStyle>
          <a:p>
            <a:fld id="{651A0C47-018D-4460-B945-BFF7981B6CA6}" type="datetimeFigureOut">
              <a:rPr lang="en-US" smtClean="0"/>
              <a:pPr/>
              <a:t>12/5/2016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C7C7C3"/>
                </a:solidFill>
                <a:effectLst/>
                <a:latin typeface="Prestige Elite Std"/>
                <a:cs typeface="Prestige Elite Std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C7C7C3"/>
                </a:solidFill>
                <a:effectLst/>
                <a:latin typeface="Prestige Elite Std"/>
                <a:cs typeface="Prestige Elite Std"/>
              </a:defRPr>
            </a:lvl1pPr>
          </a:lstStyle>
          <a:p>
            <a:fld id="{9C1F5A0A-F6FC-4FFD-9B49-0DA8697211D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714721" y="2523723"/>
            <a:ext cx="22481089" cy="7839476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rgbClr val="9F8644"/>
            </a:solidFill>
            <a:miter lim="800000"/>
          </a:ln>
          <a:effectLst/>
        </p:spPr>
        <p:txBody>
          <a:bodyPr/>
          <a:lstStyle>
            <a:lvl1pPr>
              <a:buFont typeface="Arial" pitchFamily="34" charset="0"/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orybo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4721" y="864118"/>
            <a:ext cx="20732951" cy="1073304"/>
          </a:xfrm>
        </p:spPr>
        <p:txBody>
          <a:bodyPr anchor="b">
            <a:noAutofit/>
          </a:bodyPr>
          <a:lstStyle>
            <a:lvl1pPr algn="l">
              <a:defRPr sz="8600" b="0" i="0" kern="1200">
                <a:solidFill>
                  <a:srgbClr val="9F8644"/>
                </a:solidFill>
                <a:effectLst/>
                <a:latin typeface="Futura PT Book"/>
                <a:ea typeface="+mj-ea"/>
                <a:cs typeface="Futura PT Book"/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14384" y="10363199"/>
            <a:ext cx="20732951" cy="1900518"/>
          </a:xfrm>
        </p:spPr>
        <p:txBody>
          <a:bodyPr vert="horz" lIns="217673" tIns="108836" rIns="217673" bIns="108836" rtlCol="0">
            <a:normAutofit/>
          </a:bodyPr>
          <a:lstStyle>
            <a:lvl1pPr marL="0" indent="0" algn="ctr">
              <a:spcBef>
                <a:spcPts val="714"/>
              </a:spcBef>
              <a:buNone/>
              <a:defRPr sz="4300" b="0" i="0" kern="1200">
                <a:solidFill>
                  <a:srgbClr val="9F8644"/>
                </a:solidFill>
                <a:effectLst/>
                <a:latin typeface="Futura PT Book"/>
                <a:ea typeface="+mn-ea"/>
                <a:cs typeface="Futura PT Book"/>
              </a:defRPr>
            </a:lvl1pPr>
            <a:lvl2pPr marL="1088365" indent="0">
              <a:buNone/>
              <a:defRPr sz="2900"/>
            </a:lvl2pPr>
            <a:lvl3pPr marL="2176729" indent="0">
              <a:buNone/>
              <a:defRPr sz="2400"/>
            </a:lvl3pPr>
            <a:lvl4pPr marL="3265094" indent="0">
              <a:buNone/>
              <a:defRPr sz="2100"/>
            </a:lvl4pPr>
            <a:lvl5pPr marL="4353458" indent="0">
              <a:buNone/>
              <a:defRPr sz="2100"/>
            </a:lvl5pPr>
            <a:lvl6pPr marL="5441823" indent="0">
              <a:buNone/>
              <a:defRPr sz="2100"/>
            </a:lvl6pPr>
            <a:lvl7pPr marL="6530188" indent="0">
              <a:buNone/>
              <a:defRPr sz="2100"/>
            </a:lvl7pPr>
            <a:lvl8pPr marL="7618552" indent="0">
              <a:buNone/>
              <a:defRPr sz="2100"/>
            </a:lvl8pPr>
            <a:lvl9pPr marL="8706917" indent="0">
              <a:buNone/>
              <a:defRPr sz="2100"/>
            </a:lvl9pPr>
          </a:lstStyle>
          <a:p>
            <a:pPr marL="0" lvl="0" indent="0" algn="l" defTabSz="2176729" rtl="0" eaLnBrk="1" latinLnBrk="0" hangingPunct="1">
              <a:spcBef>
                <a:spcPts val="4761"/>
              </a:spcBef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C7C7C3"/>
                </a:solidFill>
                <a:effectLst/>
                <a:latin typeface="Prestige Elite Std"/>
                <a:cs typeface="Prestige Elite Std"/>
              </a:defRPr>
            </a:lvl1pPr>
          </a:lstStyle>
          <a:p>
            <a:fld id="{651A0C47-018D-4460-B945-BFF7981B6CA6}" type="datetimeFigureOut">
              <a:rPr lang="en-US" smtClean="0"/>
              <a:pPr/>
              <a:t>12/5/2016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C7C7C3"/>
                </a:solidFill>
                <a:effectLst/>
                <a:latin typeface="Prestige Elite Std"/>
                <a:cs typeface="Prestige Elite Std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C7C7C3"/>
                </a:solidFill>
                <a:effectLst/>
                <a:latin typeface="Prestige Elite Std"/>
                <a:cs typeface="Prestige Elite Std"/>
              </a:defRPr>
            </a:lvl1pPr>
          </a:lstStyle>
          <a:p>
            <a:fld id="{9C1F5A0A-F6FC-4FFD-9B49-0DA8697211D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Picture Placeholder 7"/>
          <p:cNvSpPr>
            <a:spLocks noGrp="1"/>
          </p:cNvSpPr>
          <p:nvPr>
            <p:ph type="pic" sz="quarter" idx="18"/>
          </p:nvPr>
        </p:nvSpPr>
        <p:spPr>
          <a:xfrm>
            <a:off x="2092345" y="3007352"/>
            <a:ext cx="6216301" cy="329184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rgbClr val="9F8644"/>
            </a:solidFill>
            <a:miter lim="800000"/>
          </a:ln>
          <a:effectLst/>
        </p:spPr>
        <p:txBody>
          <a:bodyPr>
            <a:normAutofit/>
          </a:bodyPr>
          <a:lstStyle>
            <a:lvl1pPr marL="0" indent="0">
              <a:buFontTx/>
              <a:buNone/>
              <a:defRPr sz="3600"/>
            </a:lvl1pPr>
          </a:lstStyle>
          <a:p>
            <a:pPr lvl="0"/>
            <a:r>
              <a:rPr lang="en-US" smtClean="0"/>
              <a:t>Click icon to add picture</a:t>
            </a:r>
            <a:endParaRPr dirty="0"/>
          </a:p>
        </p:txBody>
      </p:sp>
      <p:sp>
        <p:nvSpPr>
          <p:cNvPr id="14" name="Picture Placeholder 7"/>
          <p:cNvSpPr>
            <a:spLocks noGrp="1"/>
          </p:cNvSpPr>
          <p:nvPr>
            <p:ph type="pic" sz="quarter" idx="19"/>
          </p:nvPr>
        </p:nvSpPr>
        <p:spPr>
          <a:xfrm>
            <a:off x="2092345" y="6990580"/>
            <a:ext cx="6216301" cy="329184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rgbClr val="9F8644"/>
            </a:solidFill>
            <a:miter lim="800000"/>
          </a:ln>
          <a:effectLst/>
        </p:spPr>
        <p:txBody>
          <a:bodyPr>
            <a:normAutofit/>
          </a:bodyPr>
          <a:lstStyle>
            <a:lvl1pPr marL="0" indent="0">
              <a:buFontTx/>
              <a:buNone/>
              <a:defRPr sz="3600"/>
            </a:lvl1pPr>
          </a:lstStyle>
          <a:p>
            <a:pPr lvl="0"/>
            <a:r>
              <a:rPr lang="en-US" smtClean="0"/>
              <a:t>Click icon to add picture</a:t>
            </a:r>
            <a:endParaRPr dirty="0"/>
          </a:p>
        </p:txBody>
      </p:sp>
      <p:sp>
        <p:nvSpPr>
          <p:cNvPr id="15" name="Picture Placeholder 7"/>
          <p:cNvSpPr>
            <a:spLocks noGrp="1"/>
          </p:cNvSpPr>
          <p:nvPr>
            <p:ph type="pic" sz="quarter" idx="20"/>
          </p:nvPr>
        </p:nvSpPr>
        <p:spPr>
          <a:xfrm>
            <a:off x="9361624" y="7034694"/>
            <a:ext cx="6216301" cy="329184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rgbClr val="9F8644"/>
            </a:solidFill>
            <a:miter lim="800000"/>
          </a:ln>
          <a:effectLst/>
        </p:spPr>
        <p:txBody>
          <a:bodyPr>
            <a:normAutofit/>
          </a:bodyPr>
          <a:lstStyle>
            <a:lvl1pPr marL="0" indent="0">
              <a:buFontTx/>
              <a:buNone/>
              <a:defRPr sz="3600"/>
            </a:lvl1pPr>
          </a:lstStyle>
          <a:p>
            <a:pPr lvl="0"/>
            <a:r>
              <a:rPr lang="en-US" smtClean="0"/>
              <a:t>Click icon to add picture</a:t>
            </a:r>
            <a:endParaRPr dirty="0"/>
          </a:p>
        </p:txBody>
      </p:sp>
      <p:sp>
        <p:nvSpPr>
          <p:cNvPr id="20" name="Picture Placeholder 7"/>
          <p:cNvSpPr>
            <a:spLocks noGrp="1"/>
          </p:cNvSpPr>
          <p:nvPr>
            <p:ph type="pic" sz="quarter" idx="21"/>
          </p:nvPr>
        </p:nvSpPr>
        <p:spPr>
          <a:xfrm>
            <a:off x="16331034" y="3016189"/>
            <a:ext cx="6216301" cy="329184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rgbClr val="9F8644"/>
            </a:solidFill>
            <a:miter lim="800000"/>
          </a:ln>
          <a:effectLst/>
        </p:spPr>
        <p:txBody>
          <a:bodyPr>
            <a:normAutofit/>
          </a:bodyPr>
          <a:lstStyle>
            <a:lvl1pPr marL="0" indent="0">
              <a:buFontTx/>
              <a:buNone/>
              <a:defRPr sz="3600"/>
            </a:lvl1pPr>
          </a:lstStyle>
          <a:p>
            <a:pPr lvl="0"/>
            <a:r>
              <a:rPr lang="en-US" smtClean="0"/>
              <a:t>Click icon to add picture</a:t>
            </a:r>
            <a:endParaRPr dirty="0"/>
          </a:p>
        </p:txBody>
      </p:sp>
      <p:sp>
        <p:nvSpPr>
          <p:cNvPr id="23" name="Picture Placeholder 7"/>
          <p:cNvSpPr>
            <a:spLocks noGrp="1"/>
          </p:cNvSpPr>
          <p:nvPr>
            <p:ph type="pic" sz="quarter" idx="22"/>
          </p:nvPr>
        </p:nvSpPr>
        <p:spPr>
          <a:xfrm>
            <a:off x="16331034" y="7034694"/>
            <a:ext cx="6216301" cy="329184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rgbClr val="9F8644"/>
            </a:solidFill>
            <a:miter lim="800000"/>
          </a:ln>
          <a:effectLst/>
        </p:spPr>
        <p:txBody>
          <a:bodyPr>
            <a:normAutofit/>
          </a:bodyPr>
          <a:lstStyle>
            <a:lvl1pPr marL="0" indent="0">
              <a:buFontTx/>
              <a:buNone/>
              <a:defRPr sz="3600"/>
            </a:lvl1pPr>
          </a:lstStyle>
          <a:p>
            <a:pPr lvl="0"/>
            <a:r>
              <a:rPr lang="en-US" smtClean="0"/>
              <a:t>Click icon to add picture</a:t>
            </a:r>
            <a:endParaRPr dirty="0"/>
          </a:p>
        </p:txBody>
      </p:sp>
      <p:sp>
        <p:nvSpPr>
          <p:cNvPr id="24" name="Picture Placeholder 7"/>
          <p:cNvSpPr>
            <a:spLocks noGrp="1"/>
          </p:cNvSpPr>
          <p:nvPr>
            <p:ph type="pic" sz="quarter" idx="23"/>
          </p:nvPr>
        </p:nvSpPr>
        <p:spPr>
          <a:xfrm>
            <a:off x="9283924" y="2976272"/>
            <a:ext cx="6216301" cy="329184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rgbClr val="9F8644"/>
            </a:solidFill>
            <a:miter lim="800000"/>
          </a:ln>
          <a:effectLst/>
        </p:spPr>
        <p:txBody>
          <a:bodyPr>
            <a:normAutofit/>
          </a:bodyPr>
          <a:lstStyle>
            <a:lvl1pPr marL="0" indent="0">
              <a:buFontTx/>
              <a:buNone/>
              <a:defRPr sz="3600"/>
            </a:lvl1pPr>
          </a:lstStyle>
          <a:p>
            <a:pPr lvl="0"/>
            <a:r>
              <a:rPr lang="en-US" smtClean="0"/>
              <a:t>Click icon to add picture</a:t>
            </a:r>
            <a:endParaRPr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C7C7C3"/>
                </a:solidFill>
                <a:effectLst/>
                <a:latin typeface="Prestige Elite Std"/>
                <a:cs typeface="Prestige Elite Std"/>
              </a:defRPr>
            </a:lvl1pPr>
          </a:lstStyle>
          <a:p>
            <a:fld id="{651A0C47-018D-4460-B945-BFF7981B6CA6}" type="datetimeFigureOut">
              <a:rPr lang="en-US" smtClean="0"/>
              <a:pPr/>
              <a:t>12/5/2016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C7C7C3"/>
                </a:solidFill>
                <a:effectLst/>
                <a:latin typeface="Prestige Elite Std"/>
                <a:cs typeface="Prestige Elite Std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C7C7C3"/>
                </a:solidFill>
                <a:effectLst/>
                <a:latin typeface="Prestige Elite Std"/>
                <a:cs typeface="Prestige Elite Std"/>
              </a:defRPr>
            </a:lvl1pPr>
          </a:lstStyle>
          <a:p>
            <a:fld id="{9C1F5A0A-F6FC-4FFD-9B49-0DA8697211D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788342" y="10950718"/>
            <a:ext cx="10033899" cy="1478644"/>
          </a:xfrm>
        </p:spPr>
        <p:txBody>
          <a:bodyPr vert="horz" lIns="0" tIns="0" rIns="0" bIns="0" rtlCol="0">
            <a:noAutofit/>
          </a:bodyPr>
          <a:lstStyle>
            <a:lvl1pPr marL="0" indent="0" algn="ctr">
              <a:lnSpc>
                <a:spcPct val="50000"/>
              </a:lnSpc>
              <a:spcBef>
                <a:spcPts val="0"/>
              </a:spcBef>
              <a:buNone/>
              <a:defRPr sz="5400" b="0" i="0" kern="1200" baseline="0">
                <a:solidFill>
                  <a:srgbClr val="9F8644"/>
                </a:solidFill>
                <a:effectLst/>
                <a:latin typeface="Futura PT Book"/>
                <a:ea typeface="+mn-ea"/>
                <a:cs typeface="Futura PT Book"/>
              </a:defRPr>
            </a:lvl1pPr>
            <a:lvl2pPr marL="1088365" indent="0">
              <a:buNone/>
              <a:defRPr sz="2900"/>
            </a:lvl2pPr>
            <a:lvl3pPr marL="2176729" indent="0">
              <a:buNone/>
              <a:defRPr sz="2400"/>
            </a:lvl3pPr>
            <a:lvl4pPr marL="3265094" indent="0">
              <a:buNone/>
              <a:defRPr sz="2100"/>
            </a:lvl4pPr>
            <a:lvl5pPr marL="4353458" indent="0">
              <a:buNone/>
              <a:defRPr sz="2100"/>
            </a:lvl5pPr>
            <a:lvl6pPr marL="5441823" indent="0">
              <a:buNone/>
              <a:defRPr sz="2100"/>
            </a:lvl6pPr>
            <a:lvl7pPr marL="6530188" indent="0">
              <a:buNone/>
              <a:defRPr sz="2100"/>
            </a:lvl7pPr>
            <a:lvl8pPr marL="7618552" indent="0">
              <a:buNone/>
              <a:defRPr sz="2100"/>
            </a:lvl8pPr>
            <a:lvl9pPr marL="8706917" indent="0">
              <a:buNone/>
              <a:defRPr sz="2100"/>
            </a:lvl9pPr>
          </a:lstStyle>
          <a:p>
            <a:pPr marL="0" lvl="0" indent="0" algn="l" defTabSz="2176729" rtl="0" eaLnBrk="1" latinLnBrk="0" hangingPunct="1">
              <a:spcBef>
                <a:spcPts val="4761"/>
              </a:spcBef>
              <a:buFontTx/>
              <a:buNone/>
            </a:pPr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 smtClean="0"/>
              <a:t>Ipsum</a:t>
            </a:r>
            <a:r>
              <a:rPr lang="en-US" dirty="0" smtClean="0"/>
              <a:t> dolor sit </a:t>
            </a:r>
            <a:r>
              <a:rPr lang="en-US" dirty="0" err="1" smtClean="0"/>
              <a:t>amet</a:t>
            </a:r>
            <a:endParaRPr lang="en-US" dirty="0" smtClean="0"/>
          </a:p>
          <a:p>
            <a:pPr marL="0" lvl="0" indent="0" algn="l" defTabSz="2176729" rtl="0" eaLnBrk="1" latinLnBrk="0" hangingPunct="1">
              <a:spcBef>
                <a:spcPts val="4761"/>
              </a:spcBef>
              <a:buFontTx/>
              <a:buNone/>
            </a:pPr>
            <a:r>
              <a:rPr lang="en-US" dirty="0" err="1" smtClean="0"/>
              <a:t>Consectetur</a:t>
            </a:r>
            <a:r>
              <a:rPr lang="en-US" dirty="0" smtClean="0"/>
              <a:t> </a:t>
            </a:r>
            <a:r>
              <a:rPr lang="en-US" dirty="0" err="1" smtClean="0"/>
              <a:t>adipscing</a:t>
            </a:r>
            <a:r>
              <a:rPr lang="en-US" dirty="0" smtClean="0"/>
              <a:t> </a:t>
            </a:r>
            <a:r>
              <a:rPr lang="en-US" dirty="0" err="1" smtClean="0"/>
              <a:t>elit</a:t>
            </a:r>
            <a:r>
              <a:rPr lang="en-US" dirty="0" smtClean="0"/>
              <a:t>.</a:t>
            </a:r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9"/>
          </p:nvPr>
        </p:nvSpPr>
        <p:spPr>
          <a:xfrm>
            <a:off x="788341" y="2757530"/>
            <a:ext cx="10033900" cy="7272955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rgbClr val="9F8644"/>
            </a:solidFill>
            <a:miter lim="800000"/>
          </a:ln>
          <a:effectLst/>
        </p:spPr>
        <p:txBody>
          <a:bodyPr>
            <a:normAutofit/>
          </a:bodyPr>
          <a:lstStyle>
            <a:lvl1pPr marL="0" indent="0">
              <a:buFontTx/>
              <a:buNone/>
              <a:defRPr sz="3600"/>
            </a:lvl1pPr>
          </a:lstStyle>
          <a:p>
            <a:pPr lvl="0"/>
            <a:r>
              <a:rPr lang="en-US" smtClean="0"/>
              <a:t>Click icon to add picture</a:t>
            </a:r>
            <a:endParaRPr dirty="0"/>
          </a:p>
        </p:txBody>
      </p:sp>
      <p:sp>
        <p:nvSpPr>
          <p:cNvPr id="10" name="Picture Placeholder 7"/>
          <p:cNvSpPr>
            <a:spLocks noGrp="1"/>
          </p:cNvSpPr>
          <p:nvPr>
            <p:ph type="pic" sz="quarter" idx="20"/>
          </p:nvPr>
        </p:nvSpPr>
        <p:spPr>
          <a:xfrm>
            <a:off x="11426825" y="2757531"/>
            <a:ext cx="6223071" cy="4604294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rgbClr val="9F8644"/>
            </a:solidFill>
            <a:miter lim="800000"/>
          </a:ln>
          <a:effectLst/>
        </p:spPr>
        <p:txBody>
          <a:bodyPr>
            <a:normAutofit/>
          </a:bodyPr>
          <a:lstStyle>
            <a:lvl1pPr marL="0" indent="0">
              <a:buFontTx/>
              <a:buNone/>
              <a:defRPr sz="3600"/>
            </a:lvl1pPr>
          </a:lstStyle>
          <a:p>
            <a:pPr lvl="0"/>
            <a:r>
              <a:rPr lang="en-US" smtClean="0"/>
              <a:t>Click icon to add picture</a:t>
            </a:r>
            <a:endParaRPr dirty="0"/>
          </a:p>
        </p:txBody>
      </p:sp>
      <p:sp>
        <p:nvSpPr>
          <p:cNvPr id="11" name="Picture Placeholder 7"/>
          <p:cNvSpPr>
            <a:spLocks noGrp="1"/>
          </p:cNvSpPr>
          <p:nvPr>
            <p:ph type="pic" sz="quarter" idx="21"/>
          </p:nvPr>
        </p:nvSpPr>
        <p:spPr>
          <a:xfrm>
            <a:off x="18313147" y="2757531"/>
            <a:ext cx="5319094" cy="4604294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rgbClr val="9F8644"/>
            </a:solidFill>
            <a:miter lim="800000"/>
          </a:ln>
          <a:effectLst/>
        </p:spPr>
        <p:txBody>
          <a:bodyPr>
            <a:normAutofit/>
          </a:bodyPr>
          <a:lstStyle>
            <a:lvl1pPr marL="0" indent="0">
              <a:buFontTx/>
              <a:buNone/>
              <a:defRPr sz="3600"/>
            </a:lvl1pPr>
          </a:lstStyle>
          <a:p>
            <a:pPr lvl="0"/>
            <a:r>
              <a:rPr lang="en-US" smtClean="0"/>
              <a:t>Click icon to add picture</a:t>
            </a:r>
            <a:endParaRPr dirty="0"/>
          </a:p>
        </p:txBody>
      </p:sp>
      <p:sp>
        <p:nvSpPr>
          <p:cNvPr id="12" name="Picture Placeholder 7"/>
          <p:cNvSpPr>
            <a:spLocks noGrp="1"/>
          </p:cNvSpPr>
          <p:nvPr>
            <p:ph type="pic" sz="quarter" idx="22"/>
          </p:nvPr>
        </p:nvSpPr>
        <p:spPr>
          <a:xfrm>
            <a:off x="11426825" y="7880283"/>
            <a:ext cx="6223071" cy="4604294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rgbClr val="9F8644"/>
            </a:solidFill>
            <a:miter lim="800000"/>
          </a:ln>
          <a:effectLst/>
        </p:spPr>
        <p:txBody>
          <a:bodyPr>
            <a:normAutofit/>
          </a:bodyPr>
          <a:lstStyle>
            <a:lvl1pPr marL="0" indent="0">
              <a:buFontTx/>
              <a:buNone/>
              <a:defRPr sz="3600"/>
            </a:lvl1pPr>
          </a:lstStyle>
          <a:p>
            <a:pPr lvl="0"/>
            <a:r>
              <a:rPr lang="en-US" smtClean="0"/>
              <a:t>Click icon to add picture</a:t>
            </a:r>
            <a:endParaRPr dirty="0"/>
          </a:p>
        </p:txBody>
      </p:sp>
      <p:sp>
        <p:nvSpPr>
          <p:cNvPr id="13" name="Picture Placeholder 7"/>
          <p:cNvSpPr>
            <a:spLocks noGrp="1"/>
          </p:cNvSpPr>
          <p:nvPr>
            <p:ph type="pic" sz="quarter" idx="23"/>
          </p:nvPr>
        </p:nvSpPr>
        <p:spPr>
          <a:xfrm>
            <a:off x="18313147" y="7880283"/>
            <a:ext cx="5319094" cy="4604294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rgbClr val="9F8644"/>
            </a:solidFill>
            <a:miter lim="800000"/>
          </a:ln>
          <a:effectLst/>
        </p:spPr>
        <p:txBody>
          <a:bodyPr>
            <a:normAutofit/>
          </a:bodyPr>
          <a:lstStyle>
            <a:lvl1pPr marL="0" indent="0">
              <a:buFontTx/>
              <a:buNone/>
              <a:defRPr sz="3600"/>
            </a:lvl1pPr>
          </a:lstStyle>
          <a:p>
            <a:pPr lvl="0"/>
            <a:r>
              <a:rPr lang="en-US" smtClean="0"/>
              <a:t>Click icon to add picture</a:t>
            </a:r>
            <a:endParaRPr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ndPla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ntro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8642776"/>
            <a:ext cx="24377650" cy="321017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177700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So Much Text!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12/5/2016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53940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9613" y="405681"/>
            <a:ext cx="21837722" cy="1601979"/>
          </a:xfrm>
        </p:spPr>
        <p:txBody>
          <a:bodyPr anchor="b">
            <a:noAutofit/>
          </a:bodyPr>
          <a:lstStyle>
            <a:lvl1pPr algn="l">
              <a:defRPr sz="10000" b="0" kern="1200" baseline="0">
                <a:solidFill>
                  <a:srgbClr val="9F8644"/>
                </a:solidFill>
                <a:effectLst/>
                <a:latin typeface="Futura PT Book"/>
                <a:ea typeface="+mj-ea"/>
                <a:cs typeface="Futura PT Book"/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796275" y="5160659"/>
            <a:ext cx="9751060" cy="7168896"/>
          </a:xfrm>
        </p:spPr>
        <p:txBody>
          <a:bodyPr vert="horz" lIns="217673" tIns="108836" rIns="217673" bIns="108836" rtlCol="0">
            <a:normAutofit/>
          </a:bodyPr>
          <a:lstStyle>
            <a:lvl1pPr marL="0" indent="0">
              <a:spcBef>
                <a:spcPts val="2381"/>
              </a:spcBef>
              <a:buNone/>
              <a:defRPr sz="4300" b="0" i="0" kern="1200">
                <a:solidFill>
                  <a:schemeClr val="bg1"/>
                </a:solidFill>
                <a:effectLst/>
                <a:latin typeface="Gotham-Medium"/>
                <a:ea typeface="+mn-ea"/>
                <a:cs typeface="Gotham-Medium"/>
              </a:defRPr>
            </a:lvl1pPr>
            <a:lvl2pPr marL="1088365" indent="0">
              <a:buNone/>
              <a:defRPr sz="2900"/>
            </a:lvl2pPr>
            <a:lvl3pPr marL="2176729" indent="0">
              <a:buNone/>
              <a:defRPr sz="2400"/>
            </a:lvl3pPr>
            <a:lvl4pPr marL="3265094" indent="0">
              <a:buNone/>
              <a:defRPr sz="2100"/>
            </a:lvl4pPr>
            <a:lvl5pPr marL="4353458" indent="0">
              <a:buNone/>
              <a:defRPr sz="2100"/>
            </a:lvl5pPr>
            <a:lvl6pPr marL="5441823" indent="0">
              <a:buNone/>
              <a:defRPr sz="2100"/>
            </a:lvl6pPr>
            <a:lvl7pPr marL="6530188" indent="0">
              <a:buNone/>
              <a:defRPr sz="2100"/>
            </a:lvl7pPr>
            <a:lvl8pPr marL="7618552" indent="0">
              <a:buNone/>
              <a:defRPr sz="2100"/>
            </a:lvl8pPr>
            <a:lvl9pPr marL="8706917" indent="0">
              <a:buNone/>
              <a:defRPr sz="2100"/>
            </a:lvl9pPr>
          </a:lstStyle>
          <a:p>
            <a:pPr marL="0" lvl="0" indent="0" algn="l" defTabSz="2176729" rtl="0" eaLnBrk="1" latinLnBrk="0" hangingPunct="1">
              <a:spcBef>
                <a:spcPts val="4761"/>
              </a:spcBef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C7C7C3"/>
                </a:solidFill>
                <a:effectLst/>
                <a:latin typeface="Prestige Elite Std"/>
                <a:cs typeface="Prestige Elite Std"/>
              </a:defRPr>
            </a:lvl1pPr>
          </a:lstStyle>
          <a:p>
            <a:fld id="{651A0C47-018D-4460-B945-BFF7981B6CA6}" type="datetimeFigureOut">
              <a:rPr lang="en-US" smtClean="0"/>
              <a:pPr/>
              <a:t>12/5/2016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C7C7C3"/>
                </a:solidFill>
                <a:effectLst/>
                <a:latin typeface="Prestige Elite Std"/>
                <a:cs typeface="Prestige Elite Std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C7C7C3"/>
                </a:solidFill>
                <a:effectLst/>
                <a:latin typeface="Prestige Elite Std"/>
                <a:cs typeface="Prestige Elite Std"/>
              </a:defRPr>
            </a:lvl1pPr>
          </a:lstStyle>
          <a:p>
            <a:fld id="{9C1F5A0A-F6FC-4FFD-9B49-0DA8697211D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709613" y="2770658"/>
            <a:ext cx="8394402" cy="9558897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rgbClr val="9F8644"/>
            </a:solidFill>
            <a:miter lim="800000"/>
          </a:ln>
          <a:effectLst/>
        </p:spPr>
        <p:txBody>
          <a:bodyPr/>
          <a:lstStyle>
            <a:lvl1pPr>
              <a:buFont typeface="Arial" pitchFamily="34" charset="0"/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4721" y="259685"/>
            <a:ext cx="21830376" cy="1768722"/>
          </a:xfrm>
        </p:spPr>
        <p:txBody>
          <a:bodyPr/>
          <a:lstStyle>
            <a:lvl1pPr marL="0" indent="0" algn="l">
              <a:defRPr>
                <a:solidFill>
                  <a:srgbClr val="9F8644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325" y="3738282"/>
            <a:ext cx="20716772" cy="8514044"/>
          </a:xfrm>
        </p:spPr>
        <p:txBody>
          <a:bodyPr/>
          <a:lstStyle>
            <a:lvl1pPr>
              <a:defRPr>
                <a:solidFill>
                  <a:srgbClr val="9F8644"/>
                </a:solidFill>
              </a:defRPr>
            </a:lvl1pPr>
            <a:lvl2pPr>
              <a:defRPr>
                <a:solidFill>
                  <a:srgbClr val="C7C7C3"/>
                </a:solidFill>
              </a:defRPr>
            </a:lvl2pPr>
            <a:lvl3pPr>
              <a:defRPr>
                <a:solidFill>
                  <a:srgbClr val="C7C7C3"/>
                </a:solidFill>
              </a:defRPr>
            </a:lvl3pPr>
            <a:lvl4pPr>
              <a:defRPr>
                <a:solidFill>
                  <a:srgbClr val="C7C7C3"/>
                </a:solidFill>
              </a:defRPr>
            </a:lvl4pPr>
            <a:lvl5pPr>
              <a:defRPr>
                <a:solidFill>
                  <a:srgbClr val="C7C7C3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12/5/2016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4721" y="352768"/>
            <a:ext cx="22032093" cy="1619617"/>
          </a:xfrm>
        </p:spPr>
        <p:txBody>
          <a:bodyPr anchor="b">
            <a:noAutofit/>
          </a:bodyPr>
          <a:lstStyle>
            <a:lvl1pPr algn="l">
              <a:defRPr sz="8600" b="0" i="0" kern="1200">
                <a:solidFill>
                  <a:srgbClr val="9F8644"/>
                </a:solidFill>
                <a:effectLst/>
                <a:latin typeface="Futura PT Book"/>
                <a:ea typeface="+mj-ea"/>
                <a:cs typeface="Futura PT Book"/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4722" y="10706461"/>
            <a:ext cx="21832614" cy="1557256"/>
          </a:xfrm>
        </p:spPr>
        <p:txBody>
          <a:bodyPr vert="horz" lIns="217673" tIns="108836" rIns="217673" bIns="108836" rtlCol="0">
            <a:normAutofit/>
          </a:bodyPr>
          <a:lstStyle>
            <a:lvl1pPr marL="0" indent="0" algn="ctr">
              <a:spcBef>
                <a:spcPts val="714"/>
              </a:spcBef>
              <a:buNone/>
              <a:defRPr sz="4300" b="0" i="0" kern="1200">
                <a:solidFill>
                  <a:srgbClr val="9F8644"/>
                </a:solidFill>
                <a:effectLst/>
                <a:latin typeface="Futura PT Book"/>
                <a:ea typeface="+mn-ea"/>
                <a:cs typeface="Futura PT Book"/>
              </a:defRPr>
            </a:lvl1pPr>
            <a:lvl2pPr marL="1088365" indent="0">
              <a:buNone/>
              <a:defRPr sz="2900"/>
            </a:lvl2pPr>
            <a:lvl3pPr marL="2176729" indent="0">
              <a:buNone/>
              <a:defRPr sz="2400"/>
            </a:lvl3pPr>
            <a:lvl4pPr marL="3265094" indent="0">
              <a:buNone/>
              <a:defRPr sz="2100"/>
            </a:lvl4pPr>
            <a:lvl5pPr marL="4353458" indent="0">
              <a:buNone/>
              <a:defRPr sz="2100"/>
            </a:lvl5pPr>
            <a:lvl6pPr marL="5441823" indent="0">
              <a:buNone/>
              <a:defRPr sz="2100"/>
            </a:lvl6pPr>
            <a:lvl7pPr marL="6530188" indent="0">
              <a:buNone/>
              <a:defRPr sz="2100"/>
            </a:lvl7pPr>
            <a:lvl8pPr marL="7618552" indent="0">
              <a:buNone/>
              <a:defRPr sz="2100"/>
            </a:lvl8pPr>
            <a:lvl9pPr marL="8706917" indent="0">
              <a:buNone/>
              <a:defRPr sz="2100"/>
            </a:lvl9pPr>
          </a:lstStyle>
          <a:p>
            <a:pPr marL="0" lvl="0" indent="0" algn="l" defTabSz="2176729" rtl="0" eaLnBrk="1" latinLnBrk="0" hangingPunct="1">
              <a:spcBef>
                <a:spcPts val="4761"/>
              </a:spcBef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C7C7C3"/>
                </a:solidFill>
                <a:effectLst/>
                <a:latin typeface="Prestige Elite Std"/>
                <a:cs typeface="Prestige Elite Std"/>
              </a:defRPr>
            </a:lvl1pPr>
          </a:lstStyle>
          <a:p>
            <a:fld id="{651A0C47-018D-4460-B945-BFF7981B6CA6}" type="datetimeFigureOut">
              <a:rPr lang="en-US" smtClean="0"/>
              <a:pPr/>
              <a:t>12/5/2016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C7C7C3"/>
                </a:solidFill>
                <a:effectLst/>
                <a:latin typeface="Prestige Elite Std"/>
                <a:cs typeface="Prestige Elite Std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C7C7C3"/>
                </a:solidFill>
                <a:effectLst/>
                <a:latin typeface="Prestige Elite Std"/>
                <a:cs typeface="Prestige Elite Std"/>
              </a:defRPr>
            </a:lvl1pPr>
          </a:lstStyle>
          <a:p>
            <a:fld id="{9C1F5A0A-F6FC-4FFD-9B49-0DA8697211D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714721" y="2523723"/>
            <a:ext cx="22481089" cy="7839476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rgbClr val="9F8644"/>
            </a:solidFill>
            <a:miter lim="800000"/>
          </a:ln>
          <a:effectLst/>
        </p:spPr>
        <p:txBody>
          <a:bodyPr/>
          <a:lstStyle>
            <a:lvl1pPr>
              <a:buFont typeface="Arial" pitchFamily="34" charset="0"/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Storybo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4721" y="864118"/>
            <a:ext cx="20732951" cy="1073304"/>
          </a:xfrm>
        </p:spPr>
        <p:txBody>
          <a:bodyPr anchor="b">
            <a:noAutofit/>
          </a:bodyPr>
          <a:lstStyle>
            <a:lvl1pPr algn="l">
              <a:defRPr sz="8600" b="0" i="0" kern="1200">
                <a:solidFill>
                  <a:srgbClr val="9F8644"/>
                </a:solidFill>
                <a:effectLst/>
                <a:latin typeface="Futura PT Book"/>
                <a:ea typeface="+mj-ea"/>
                <a:cs typeface="Futura PT Book"/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14384" y="10363199"/>
            <a:ext cx="20732951" cy="1900518"/>
          </a:xfrm>
        </p:spPr>
        <p:txBody>
          <a:bodyPr vert="horz" lIns="217673" tIns="108836" rIns="217673" bIns="108836" rtlCol="0">
            <a:normAutofit/>
          </a:bodyPr>
          <a:lstStyle>
            <a:lvl1pPr marL="0" indent="0" algn="ctr">
              <a:spcBef>
                <a:spcPts val="714"/>
              </a:spcBef>
              <a:buNone/>
              <a:defRPr sz="4300" b="0" i="0" kern="1200">
                <a:solidFill>
                  <a:srgbClr val="9F8644"/>
                </a:solidFill>
                <a:effectLst/>
                <a:latin typeface="Futura PT Book"/>
                <a:ea typeface="+mn-ea"/>
                <a:cs typeface="Futura PT Book"/>
              </a:defRPr>
            </a:lvl1pPr>
            <a:lvl2pPr marL="1088365" indent="0">
              <a:buNone/>
              <a:defRPr sz="2900"/>
            </a:lvl2pPr>
            <a:lvl3pPr marL="2176729" indent="0">
              <a:buNone/>
              <a:defRPr sz="2400"/>
            </a:lvl3pPr>
            <a:lvl4pPr marL="3265094" indent="0">
              <a:buNone/>
              <a:defRPr sz="2100"/>
            </a:lvl4pPr>
            <a:lvl5pPr marL="4353458" indent="0">
              <a:buNone/>
              <a:defRPr sz="2100"/>
            </a:lvl5pPr>
            <a:lvl6pPr marL="5441823" indent="0">
              <a:buNone/>
              <a:defRPr sz="2100"/>
            </a:lvl6pPr>
            <a:lvl7pPr marL="6530188" indent="0">
              <a:buNone/>
              <a:defRPr sz="2100"/>
            </a:lvl7pPr>
            <a:lvl8pPr marL="7618552" indent="0">
              <a:buNone/>
              <a:defRPr sz="2100"/>
            </a:lvl8pPr>
            <a:lvl9pPr marL="8706917" indent="0">
              <a:buNone/>
              <a:defRPr sz="2100"/>
            </a:lvl9pPr>
          </a:lstStyle>
          <a:p>
            <a:pPr marL="0" lvl="0" indent="0" algn="l" defTabSz="2176729" rtl="0" eaLnBrk="1" latinLnBrk="0" hangingPunct="1">
              <a:spcBef>
                <a:spcPts val="4761"/>
              </a:spcBef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C7C7C3"/>
                </a:solidFill>
                <a:effectLst/>
                <a:latin typeface="Prestige Elite Std"/>
                <a:cs typeface="Prestige Elite Std"/>
              </a:defRPr>
            </a:lvl1pPr>
          </a:lstStyle>
          <a:p>
            <a:fld id="{651A0C47-018D-4460-B945-BFF7981B6CA6}" type="datetimeFigureOut">
              <a:rPr lang="en-US" smtClean="0"/>
              <a:pPr/>
              <a:t>12/5/2016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C7C7C3"/>
                </a:solidFill>
                <a:effectLst/>
                <a:latin typeface="Prestige Elite Std"/>
                <a:cs typeface="Prestige Elite Std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C7C7C3"/>
                </a:solidFill>
                <a:effectLst/>
                <a:latin typeface="Prestige Elite Std"/>
                <a:cs typeface="Prestige Elite Std"/>
              </a:defRPr>
            </a:lvl1pPr>
          </a:lstStyle>
          <a:p>
            <a:fld id="{9C1F5A0A-F6FC-4FFD-9B49-0DA8697211D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Picture Placeholder 7"/>
          <p:cNvSpPr>
            <a:spLocks noGrp="1"/>
          </p:cNvSpPr>
          <p:nvPr>
            <p:ph type="pic" sz="quarter" idx="18"/>
          </p:nvPr>
        </p:nvSpPr>
        <p:spPr>
          <a:xfrm>
            <a:off x="2092345" y="3007352"/>
            <a:ext cx="6216301" cy="329184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rgbClr val="9F8644"/>
            </a:solidFill>
            <a:miter lim="800000"/>
          </a:ln>
          <a:effectLst/>
        </p:spPr>
        <p:txBody>
          <a:bodyPr>
            <a:normAutofit/>
          </a:bodyPr>
          <a:lstStyle>
            <a:lvl1pPr marL="0" indent="0">
              <a:buFontTx/>
              <a:buNone/>
              <a:defRPr sz="3600"/>
            </a:lvl1pPr>
          </a:lstStyle>
          <a:p>
            <a:pPr lvl="0"/>
            <a:r>
              <a:rPr lang="en-US" smtClean="0"/>
              <a:t>Click icon to add picture</a:t>
            </a:r>
            <a:endParaRPr dirty="0"/>
          </a:p>
        </p:txBody>
      </p:sp>
      <p:sp>
        <p:nvSpPr>
          <p:cNvPr id="14" name="Picture Placeholder 7"/>
          <p:cNvSpPr>
            <a:spLocks noGrp="1"/>
          </p:cNvSpPr>
          <p:nvPr>
            <p:ph type="pic" sz="quarter" idx="19"/>
          </p:nvPr>
        </p:nvSpPr>
        <p:spPr>
          <a:xfrm>
            <a:off x="2092345" y="6990580"/>
            <a:ext cx="6216301" cy="329184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rgbClr val="9F8644"/>
            </a:solidFill>
            <a:miter lim="800000"/>
          </a:ln>
          <a:effectLst/>
        </p:spPr>
        <p:txBody>
          <a:bodyPr>
            <a:normAutofit/>
          </a:bodyPr>
          <a:lstStyle>
            <a:lvl1pPr marL="0" indent="0">
              <a:buFontTx/>
              <a:buNone/>
              <a:defRPr sz="3600"/>
            </a:lvl1pPr>
          </a:lstStyle>
          <a:p>
            <a:pPr lvl="0"/>
            <a:r>
              <a:rPr lang="en-US" smtClean="0"/>
              <a:t>Click icon to add picture</a:t>
            </a:r>
            <a:endParaRPr dirty="0"/>
          </a:p>
        </p:txBody>
      </p:sp>
      <p:sp>
        <p:nvSpPr>
          <p:cNvPr id="15" name="Picture Placeholder 7"/>
          <p:cNvSpPr>
            <a:spLocks noGrp="1"/>
          </p:cNvSpPr>
          <p:nvPr>
            <p:ph type="pic" sz="quarter" idx="20"/>
          </p:nvPr>
        </p:nvSpPr>
        <p:spPr>
          <a:xfrm>
            <a:off x="9361624" y="7034694"/>
            <a:ext cx="6216301" cy="329184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rgbClr val="9F8644"/>
            </a:solidFill>
            <a:miter lim="800000"/>
          </a:ln>
          <a:effectLst/>
        </p:spPr>
        <p:txBody>
          <a:bodyPr>
            <a:normAutofit/>
          </a:bodyPr>
          <a:lstStyle>
            <a:lvl1pPr marL="0" indent="0">
              <a:buFontTx/>
              <a:buNone/>
              <a:defRPr sz="3600"/>
            </a:lvl1pPr>
          </a:lstStyle>
          <a:p>
            <a:pPr lvl="0"/>
            <a:r>
              <a:rPr lang="en-US" smtClean="0"/>
              <a:t>Click icon to add picture</a:t>
            </a:r>
            <a:endParaRPr dirty="0"/>
          </a:p>
        </p:txBody>
      </p:sp>
      <p:sp>
        <p:nvSpPr>
          <p:cNvPr id="20" name="Picture Placeholder 7"/>
          <p:cNvSpPr>
            <a:spLocks noGrp="1"/>
          </p:cNvSpPr>
          <p:nvPr>
            <p:ph type="pic" sz="quarter" idx="21"/>
          </p:nvPr>
        </p:nvSpPr>
        <p:spPr>
          <a:xfrm>
            <a:off x="16331034" y="3016189"/>
            <a:ext cx="6216301" cy="329184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rgbClr val="9F8644"/>
            </a:solidFill>
            <a:miter lim="800000"/>
          </a:ln>
          <a:effectLst/>
        </p:spPr>
        <p:txBody>
          <a:bodyPr>
            <a:normAutofit/>
          </a:bodyPr>
          <a:lstStyle>
            <a:lvl1pPr marL="0" indent="0">
              <a:buFontTx/>
              <a:buNone/>
              <a:defRPr sz="3600"/>
            </a:lvl1pPr>
          </a:lstStyle>
          <a:p>
            <a:pPr lvl="0"/>
            <a:r>
              <a:rPr lang="en-US" smtClean="0"/>
              <a:t>Click icon to add picture</a:t>
            </a:r>
            <a:endParaRPr dirty="0"/>
          </a:p>
        </p:txBody>
      </p:sp>
      <p:sp>
        <p:nvSpPr>
          <p:cNvPr id="23" name="Picture Placeholder 7"/>
          <p:cNvSpPr>
            <a:spLocks noGrp="1"/>
          </p:cNvSpPr>
          <p:nvPr>
            <p:ph type="pic" sz="quarter" idx="22"/>
          </p:nvPr>
        </p:nvSpPr>
        <p:spPr>
          <a:xfrm>
            <a:off x="16331034" y="7034694"/>
            <a:ext cx="6216301" cy="329184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rgbClr val="9F8644"/>
            </a:solidFill>
            <a:miter lim="800000"/>
          </a:ln>
          <a:effectLst/>
        </p:spPr>
        <p:txBody>
          <a:bodyPr>
            <a:normAutofit/>
          </a:bodyPr>
          <a:lstStyle>
            <a:lvl1pPr marL="0" indent="0">
              <a:buFontTx/>
              <a:buNone/>
              <a:defRPr sz="3600"/>
            </a:lvl1pPr>
          </a:lstStyle>
          <a:p>
            <a:pPr lvl="0"/>
            <a:r>
              <a:rPr lang="en-US" smtClean="0"/>
              <a:t>Click icon to add picture</a:t>
            </a:r>
            <a:endParaRPr dirty="0"/>
          </a:p>
        </p:txBody>
      </p:sp>
      <p:sp>
        <p:nvSpPr>
          <p:cNvPr id="24" name="Picture Placeholder 7"/>
          <p:cNvSpPr>
            <a:spLocks noGrp="1"/>
          </p:cNvSpPr>
          <p:nvPr>
            <p:ph type="pic" sz="quarter" idx="23"/>
          </p:nvPr>
        </p:nvSpPr>
        <p:spPr>
          <a:xfrm>
            <a:off x="9283924" y="2976272"/>
            <a:ext cx="6216301" cy="329184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rgbClr val="9F8644"/>
            </a:solidFill>
            <a:miter lim="800000"/>
          </a:ln>
          <a:effectLst/>
        </p:spPr>
        <p:txBody>
          <a:bodyPr>
            <a:normAutofit/>
          </a:bodyPr>
          <a:lstStyle>
            <a:lvl1pPr marL="0" indent="0">
              <a:buFontTx/>
              <a:buNone/>
              <a:defRPr sz="3600"/>
            </a:lvl1pPr>
          </a:lstStyle>
          <a:p>
            <a:pPr lvl="0"/>
            <a:r>
              <a:rPr lang="en-US" smtClean="0"/>
              <a:t>Click icon to add picture</a:t>
            </a:r>
            <a:endParaRPr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C7C7C3"/>
                </a:solidFill>
                <a:effectLst/>
                <a:latin typeface="Prestige Elite Std"/>
                <a:cs typeface="Prestige Elite Std"/>
              </a:defRPr>
            </a:lvl1pPr>
          </a:lstStyle>
          <a:p>
            <a:fld id="{651A0C47-018D-4460-B945-BFF7981B6CA6}" type="datetimeFigureOut">
              <a:rPr lang="en-US" smtClean="0"/>
              <a:pPr/>
              <a:t>12/5/2016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C7C7C3"/>
                </a:solidFill>
                <a:effectLst/>
                <a:latin typeface="Prestige Elite Std"/>
                <a:cs typeface="Prestige Elite Std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C7C7C3"/>
                </a:solidFill>
                <a:effectLst/>
                <a:latin typeface="Prestige Elite Std"/>
                <a:cs typeface="Prestige Elite Std"/>
              </a:defRPr>
            </a:lvl1pPr>
          </a:lstStyle>
          <a:p>
            <a:fld id="{9C1F5A0A-F6FC-4FFD-9B49-0DA8697211D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788342" y="10950718"/>
            <a:ext cx="10033899" cy="1478644"/>
          </a:xfrm>
        </p:spPr>
        <p:txBody>
          <a:bodyPr vert="horz" lIns="0" tIns="0" rIns="0" bIns="0" rtlCol="0">
            <a:noAutofit/>
          </a:bodyPr>
          <a:lstStyle>
            <a:lvl1pPr marL="0" indent="0" algn="ctr">
              <a:lnSpc>
                <a:spcPct val="50000"/>
              </a:lnSpc>
              <a:spcBef>
                <a:spcPts val="0"/>
              </a:spcBef>
              <a:buNone/>
              <a:defRPr sz="5400" b="0" i="0" kern="1200" baseline="0">
                <a:solidFill>
                  <a:srgbClr val="9F8644"/>
                </a:solidFill>
                <a:effectLst/>
                <a:latin typeface="Futura PT Book"/>
                <a:ea typeface="+mn-ea"/>
                <a:cs typeface="Futura PT Book"/>
              </a:defRPr>
            </a:lvl1pPr>
            <a:lvl2pPr marL="1088365" indent="0">
              <a:buNone/>
              <a:defRPr sz="2900"/>
            </a:lvl2pPr>
            <a:lvl3pPr marL="2176729" indent="0">
              <a:buNone/>
              <a:defRPr sz="2400"/>
            </a:lvl3pPr>
            <a:lvl4pPr marL="3265094" indent="0">
              <a:buNone/>
              <a:defRPr sz="2100"/>
            </a:lvl4pPr>
            <a:lvl5pPr marL="4353458" indent="0">
              <a:buNone/>
              <a:defRPr sz="2100"/>
            </a:lvl5pPr>
            <a:lvl6pPr marL="5441823" indent="0">
              <a:buNone/>
              <a:defRPr sz="2100"/>
            </a:lvl6pPr>
            <a:lvl7pPr marL="6530188" indent="0">
              <a:buNone/>
              <a:defRPr sz="2100"/>
            </a:lvl7pPr>
            <a:lvl8pPr marL="7618552" indent="0">
              <a:buNone/>
              <a:defRPr sz="2100"/>
            </a:lvl8pPr>
            <a:lvl9pPr marL="8706917" indent="0">
              <a:buNone/>
              <a:defRPr sz="2100"/>
            </a:lvl9pPr>
          </a:lstStyle>
          <a:p>
            <a:pPr marL="0" lvl="0" indent="0" algn="l" defTabSz="2176729" rtl="0" eaLnBrk="1" latinLnBrk="0" hangingPunct="1">
              <a:spcBef>
                <a:spcPts val="4761"/>
              </a:spcBef>
              <a:buFontTx/>
              <a:buNone/>
            </a:pPr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 smtClean="0"/>
              <a:t>Ipsum</a:t>
            </a:r>
            <a:r>
              <a:rPr lang="en-US" dirty="0" smtClean="0"/>
              <a:t> dolor sit </a:t>
            </a:r>
            <a:r>
              <a:rPr lang="en-US" dirty="0" err="1" smtClean="0"/>
              <a:t>amet</a:t>
            </a:r>
            <a:endParaRPr lang="en-US" dirty="0" smtClean="0"/>
          </a:p>
          <a:p>
            <a:pPr marL="0" lvl="0" indent="0" algn="l" defTabSz="2176729" rtl="0" eaLnBrk="1" latinLnBrk="0" hangingPunct="1">
              <a:spcBef>
                <a:spcPts val="4761"/>
              </a:spcBef>
              <a:buFontTx/>
              <a:buNone/>
            </a:pPr>
            <a:r>
              <a:rPr lang="en-US" dirty="0" err="1" smtClean="0"/>
              <a:t>Consectetur</a:t>
            </a:r>
            <a:r>
              <a:rPr lang="en-US" dirty="0" smtClean="0"/>
              <a:t> </a:t>
            </a:r>
            <a:r>
              <a:rPr lang="en-US" dirty="0" err="1" smtClean="0"/>
              <a:t>adipscing</a:t>
            </a:r>
            <a:r>
              <a:rPr lang="en-US" dirty="0" smtClean="0"/>
              <a:t> </a:t>
            </a:r>
            <a:r>
              <a:rPr lang="en-US" dirty="0" err="1" smtClean="0"/>
              <a:t>elit</a:t>
            </a:r>
            <a:r>
              <a:rPr lang="en-US" dirty="0" smtClean="0"/>
              <a:t>.</a:t>
            </a:r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9"/>
          </p:nvPr>
        </p:nvSpPr>
        <p:spPr>
          <a:xfrm>
            <a:off x="788341" y="2757530"/>
            <a:ext cx="10033900" cy="7272955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rgbClr val="9F8644"/>
            </a:solidFill>
            <a:miter lim="800000"/>
          </a:ln>
          <a:effectLst/>
        </p:spPr>
        <p:txBody>
          <a:bodyPr>
            <a:normAutofit/>
          </a:bodyPr>
          <a:lstStyle>
            <a:lvl1pPr marL="0" indent="0">
              <a:buFontTx/>
              <a:buNone/>
              <a:defRPr sz="3600"/>
            </a:lvl1pPr>
          </a:lstStyle>
          <a:p>
            <a:pPr lvl="0"/>
            <a:r>
              <a:rPr lang="en-US" smtClean="0"/>
              <a:t>Click icon to add picture</a:t>
            </a:r>
            <a:endParaRPr dirty="0"/>
          </a:p>
        </p:txBody>
      </p:sp>
      <p:sp>
        <p:nvSpPr>
          <p:cNvPr id="10" name="Picture Placeholder 7"/>
          <p:cNvSpPr>
            <a:spLocks noGrp="1"/>
          </p:cNvSpPr>
          <p:nvPr>
            <p:ph type="pic" sz="quarter" idx="20"/>
          </p:nvPr>
        </p:nvSpPr>
        <p:spPr>
          <a:xfrm>
            <a:off x="11426825" y="2757531"/>
            <a:ext cx="6223071" cy="4604294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rgbClr val="9F8644"/>
            </a:solidFill>
            <a:miter lim="800000"/>
          </a:ln>
          <a:effectLst/>
        </p:spPr>
        <p:txBody>
          <a:bodyPr>
            <a:normAutofit/>
          </a:bodyPr>
          <a:lstStyle>
            <a:lvl1pPr marL="0" indent="0">
              <a:buFontTx/>
              <a:buNone/>
              <a:defRPr sz="3600"/>
            </a:lvl1pPr>
          </a:lstStyle>
          <a:p>
            <a:pPr lvl="0"/>
            <a:r>
              <a:rPr lang="en-US" smtClean="0"/>
              <a:t>Click icon to add picture</a:t>
            </a:r>
            <a:endParaRPr dirty="0"/>
          </a:p>
        </p:txBody>
      </p:sp>
      <p:sp>
        <p:nvSpPr>
          <p:cNvPr id="11" name="Picture Placeholder 7"/>
          <p:cNvSpPr>
            <a:spLocks noGrp="1"/>
          </p:cNvSpPr>
          <p:nvPr>
            <p:ph type="pic" sz="quarter" idx="21"/>
          </p:nvPr>
        </p:nvSpPr>
        <p:spPr>
          <a:xfrm>
            <a:off x="18313147" y="2757531"/>
            <a:ext cx="5319094" cy="4604294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rgbClr val="9F8644"/>
            </a:solidFill>
            <a:miter lim="800000"/>
          </a:ln>
          <a:effectLst/>
        </p:spPr>
        <p:txBody>
          <a:bodyPr>
            <a:normAutofit/>
          </a:bodyPr>
          <a:lstStyle>
            <a:lvl1pPr marL="0" indent="0">
              <a:buFontTx/>
              <a:buNone/>
              <a:defRPr sz="3600"/>
            </a:lvl1pPr>
          </a:lstStyle>
          <a:p>
            <a:pPr lvl="0"/>
            <a:r>
              <a:rPr lang="en-US" smtClean="0"/>
              <a:t>Click icon to add picture</a:t>
            </a:r>
            <a:endParaRPr dirty="0"/>
          </a:p>
        </p:txBody>
      </p:sp>
      <p:sp>
        <p:nvSpPr>
          <p:cNvPr id="12" name="Picture Placeholder 7"/>
          <p:cNvSpPr>
            <a:spLocks noGrp="1"/>
          </p:cNvSpPr>
          <p:nvPr>
            <p:ph type="pic" sz="quarter" idx="22"/>
          </p:nvPr>
        </p:nvSpPr>
        <p:spPr>
          <a:xfrm>
            <a:off x="11426825" y="7880283"/>
            <a:ext cx="6223071" cy="4604294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rgbClr val="9F8644"/>
            </a:solidFill>
            <a:miter lim="800000"/>
          </a:ln>
          <a:effectLst/>
        </p:spPr>
        <p:txBody>
          <a:bodyPr>
            <a:normAutofit/>
          </a:bodyPr>
          <a:lstStyle>
            <a:lvl1pPr marL="0" indent="0">
              <a:buFontTx/>
              <a:buNone/>
              <a:defRPr sz="3600"/>
            </a:lvl1pPr>
          </a:lstStyle>
          <a:p>
            <a:pPr lvl="0"/>
            <a:r>
              <a:rPr lang="en-US" smtClean="0"/>
              <a:t>Click icon to add picture</a:t>
            </a:r>
            <a:endParaRPr dirty="0"/>
          </a:p>
        </p:txBody>
      </p:sp>
      <p:sp>
        <p:nvSpPr>
          <p:cNvPr id="13" name="Picture Placeholder 7"/>
          <p:cNvSpPr>
            <a:spLocks noGrp="1"/>
          </p:cNvSpPr>
          <p:nvPr>
            <p:ph type="pic" sz="quarter" idx="23"/>
          </p:nvPr>
        </p:nvSpPr>
        <p:spPr>
          <a:xfrm>
            <a:off x="18313147" y="7880283"/>
            <a:ext cx="5319094" cy="4604294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rgbClr val="9F8644"/>
            </a:solidFill>
            <a:miter lim="800000"/>
          </a:ln>
          <a:effectLst/>
        </p:spPr>
        <p:txBody>
          <a:bodyPr>
            <a:normAutofit/>
          </a:bodyPr>
          <a:lstStyle>
            <a:lvl1pPr marL="0" indent="0">
              <a:buFontTx/>
              <a:buNone/>
              <a:defRPr sz="3600"/>
            </a:lvl1pPr>
          </a:lstStyle>
          <a:p>
            <a:pPr lvl="0"/>
            <a:r>
              <a:rPr lang="en-US" smtClean="0"/>
              <a:t>Click icon to add picture</a:t>
            </a:r>
            <a:endParaRPr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EndPla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o Much Text!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12/5/2016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53940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9613" y="405681"/>
            <a:ext cx="21837722" cy="1601979"/>
          </a:xfrm>
        </p:spPr>
        <p:txBody>
          <a:bodyPr anchor="b">
            <a:noAutofit/>
          </a:bodyPr>
          <a:lstStyle>
            <a:lvl1pPr algn="l">
              <a:defRPr sz="10000" b="0" kern="1200" baseline="0">
                <a:solidFill>
                  <a:srgbClr val="9F8644"/>
                </a:solidFill>
                <a:effectLst/>
                <a:latin typeface="Futura PT Book"/>
                <a:ea typeface="+mj-ea"/>
                <a:cs typeface="Futura PT Book"/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796275" y="5160659"/>
            <a:ext cx="9751060" cy="7168896"/>
          </a:xfrm>
        </p:spPr>
        <p:txBody>
          <a:bodyPr vert="horz" lIns="217673" tIns="108836" rIns="217673" bIns="108836" rtlCol="0">
            <a:normAutofit/>
          </a:bodyPr>
          <a:lstStyle>
            <a:lvl1pPr marL="0" indent="0">
              <a:spcBef>
                <a:spcPts val="2381"/>
              </a:spcBef>
              <a:buNone/>
              <a:defRPr sz="4300" b="0" i="0" kern="1200">
                <a:solidFill>
                  <a:schemeClr val="bg1"/>
                </a:solidFill>
                <a:effectLst/>
                <a:latin typeface="Gotham-Medium"/>
                <a:ea typeface="+mn-ea"/>
                <a:cs typeface="Gotham-Medium"/>
              </a:defRPr>
            </a:lvl1pPr>
            <a:lvl2pPr marL="1088365" indent="0">
              <a:buNone/>
              <a:defRPr sz="2900"/>
            </a:lvl2pPr>
            <a:lvl3pPr marL="2176729" indent="0">
              <a:buNone/>
              <a:defRPr sz="2400"/>
            </a:lvl3pPr>
            <a:lvl4pPr marL="3265094" indent="0">
              <a:buNone/>
              <a:defRPr sz="2100"/>
            </a:lvl4pPr>
            <a:lvl5pPr marL="4353458" indent="0">
              <a:buNone/>
              <a:defRPr sz="2100"/>
            </a:lvl5pPr>
            <a:lvl6pPr marL="5441823" indent="0">
              <a:buNone/>
              <a:defRPr sz="2100"/>
            </a:lvl6pPr>
            <a:lvl7pPr marL="6530188" indent="0">
              <a:buNone/>
              <a:defRPr sz="2100"/>
            </a:lvl7pPr>
            <a:lvl8pPr marL="7618552" indent="0">
              <a:buNone/>
              <a:defRPr sz="2100"/>
            </a:lvl8pPr>
            <a:lvl9pPr marL="8706917" indent="0">
              <a:buNone/>
              <a:defRPr sz="2100"/>
            </a:lvl9pPr>
          </a:lstStyle>
          <a:p>
            <a:pPr marL="0" lvl="0" indent="0" algn="l" defTabSz="2176729" rtl="0" eaLnBrk="1" latinLnBrk="0" hangingPunct="1">
              <a:spcBef>
                <a:spcPts val="4761"/>
              </a:spcBef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C7C7C3"/>
                </a:solidFill>
                <a:effectLst/>
                <a:latin typeface="Prestige Elite Std"/>
                <a:cs typeface="Prestige Elite Std"/>
              </a:defRPr>
            </a:lvl1pPr>
          </a:lstStyle>
          <a:p>
            <a:fld id="{651A0C47-018D-4460-B945-BFF7981B6CA6}" type="datetimeFigureOut">
              <a:rPr lang="en-US" smtClean="0"/>
              <a:pPr/>
              <a:t>12/5/2016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C7C7C3"/>
                </a:solidFill>
                <a:effectLst/>
                <a:latin typeface="Prestige Elite Std"/>
                <a:cs typeface="Prestige Elite Std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C7C7C3"/>
                </a:solidFill>
                <a:effectLst/>
                <a:latin typeface="Prestige Elite Std"/>
                <a:cs typeface="Prestige Elite Std"/>
              </a:defRPr>
            </a:lvl1pPr>
          </a:lstStyle>
          <a:p>
            <a:fld id="{9C1F5A0A-F6FC-4FFD-9B49-0DA8697211D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709613" y="2770658"/>
            <a:ext cx="8394402" cy="9558897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rgbClr val="9F8644"/>
            </a:solidFill>
            <a:miter lim="800000"/>
          </a:ln>
          <a:effectLst/>
        </p:spPr>
        <p:txBody>
          <a:bodyPr/>
          <a:lstStyle>
            <a:lvl1pPr>
              <a:buFont typeface="Arial" pitchFamily="34" charset="0"/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dirty="0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4721" y="352768"/>
            <a:ext cx="22032093" cy="1619617"/>
          </a:xfrm>
        </p:spPr>
        <p:txBody>
          <a:bodyPr anchor="b">
            <a:noAutofit/>
          </a:bodyPr>
          <a:lstStyle>
            <a:lvl1pPr algn="l">
              <a:defRPr sz="8600" b="0" i="0" kern="1200">
                <a:solidFill>
                  <a:srgbClr val="9F8644"/>
                </a:solidFill>
                <a:effectLst/>
                <a:latin typeface="Futura PT Book"/>
                <a:ea typeface="+mj-ea"/>
                <a:cs typeface="Futura PT Book"/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4722" y="10706461"/>
            <a:ext cx="21832614" cy="1557256"/>
          </a:xfrm>
        </p:spPr>
        <p:txBody>
          <a:bodyPr vert="horz" lIns="217673" tIns="108836" rIns="217673" bIns="108836" rtlCol="0">
            <a:normAutofit/>
          </a:bodyPr>
          <a:lstStyle>
            <a:lvl1pPr marL="0" indent="0" algn="ctr">
              <a:spcBef>
                <a:spcPts val="714"/>
              </a:spcBef>
              <a:buNone/>
              <a:defRPr sz="4300" b="0" i="0" kern="1200">
                <a:solidFill>
                  <a:srgbClr val="9F8644"/>
                </a:solidFill>
                <a:effectLst/>
                <a:latin typeface="Futura PT Book"/>
                <a:ea typeface="+mn-ea"/>
                <a:cs typeface="Futura PT Book"/>
              </a:defRPr>
            </a:lvl1pPr>
            <a:lvl2pPr marL="1088365" indent="0">
              <a:buNone/>
              <a:defRPr sz="2900"/>
            </a:lvl2pPr>
            <a:lvl3pPr marL="2176729" indent="0">
              <a:buNone/>
              <a:defRPr sz="2400"/>
            </a:lvl3pPr>
            <a:lvl4pPr marL="3265094" indent="0">
              <a:buNone/>
              <a:defRPr sz="2100"/>
            </a:lvl4pPr>
            <a:lvl5pPr marL="4353458" indent="0">
              <a:buNone/>
              <a:defRPr sz="2100"/>
            </a:lvl5pPr>
            <a:lvl6pPr marL="5441823" indent="0">
              <a:buNone/>
              <a:defRPr sz="2100"/>
            </a:lvl6pPr>
            <a:lvl7pPr marL="6530188" indent="0">
              <a:buNone/>
              <a:defRPr sz="2100"/>
            </a:lvl7pPr>
            <a:lvl8pPr marL="7618552" indent="0">
              <a:buNone/>
              <a:defRPr sz="2100"/>
            </a:lvl8pPr>
            <a:lvl9pPr marL="8706917" indent="0">
              <a:buNone/>
              <a:defRPr sz="2100"/>
            </a:lvl9pPr>
          </a:lstStyle>
          <a:p>
            <a:pPr marL="0" lvl="0" indent="0" algn="l" defTabSz="2176729" rtl="0" eaLnBrk="1" latinLnBrk="0" hangingPunct="1">
              <a:spcBef>
                <a:spcPts val="4761"/>
              </a:spcBef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C7C7C3"/>
                </a:solidFill>
                <a:effectLst/>
                <a:latin typeface="Prestige Elite Std"/>
                <a:cs typeface="Prestige Elite Std"/>
              </a:defRPr>
            </a:lvl1pPr>
          </a:lstStyle>
          <a:p>
            <a:fld id="{651A0C47-018D-4460-B945-BFF7981B6CA6}" type="datetimeFigureOut">
              <a:rPr lang="en-US" smtClean="0"/>
              <a:pPr/>
              <a:t>12/5/2016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C7C7C3"/>
                </a:solidFill>
                <a:effectLst/>
                <a:latin typeface="Prestige Elite Std"/>
                <a:cs typeface="Prestige Elite Std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C7C7C3"/>
                </a:solidFill>
                <a:effectLst/>
                <a:latin typeface="Prestige Elite Std"/>
                <a:cs typeface="Prestige Elite Std"/>
              </a:defRPr>
            </a:lvl1pPr>
          </a:lstStyle>
          <a:p>
            <a:fld id="{9C1F5A0A-F6FC-4FFD-9B49-0DA8697211D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714721" y="2523723"/>
            <a:ext cx="22481089" cy="7839476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rgbClr val="9F8644"/>
            </a:solidFill>
            <a:miter lim="800000"/>
          </a:ln>
          <a:effectLst/>
        </p:spPr>
        <p:txBody>
          <a:bodyPr/>
          <a:lstStyle>
            <a:lvl1pPr>
              <a:buFont typeface="Arial" pitchFamily="34" charset="0"/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dirty="0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torybo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4721" y="864118"/>
            <a:ext cx="20732951" cy="1073304"/>
          </a:xfrm>
        </p:spPr>
        <p:txBody>
          <a:bodyPr anchor="b">
            <a:noAutofit/>
          </a:bodyPr>
          <a:lstStyle>
            <a:lvl1pPr algn="l">
              <a:defRPr sz="8600" b="0" i="0" kern="1200">
                <a:solidFill>
                  <a:srgbClr val="9F8644"/>
                </a:solidFill>
                <a:effectLst/>
                <a:latin typeface="Futura PT Book"/>
                <a:ea typeface="+mj-ea"/>
                <a:cs typeface="Futura PT Book"/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14384" y="10363199"/>
            <a:ext cx="20732951" cy="1900518"/>
          </a:xfrm>
        </p:spPr>
        <p:txBody>
          <a:bodyPr vert="horz" lIns="217673" tIns="108836" rIns="217673" bIns="108836" rtlCol="0">
            <a:normAutofit/>
          </a:bodyPr>
          <a:lstStyle>
            <a:lvl1pPr marL="0" indent="0" algn="ctr">
              <a:spcBef>
                <a:spcPts val="714"/>
              </a:spcBef>
              <a:buNone/>
              <a:defRPr sz="4300" b="0" i="0" kern="1200">
                <a:solidFill>
                  <a:srgbClr val="9F8644"/>
                </a:solidFill>
                <a:effectLst/>
                <a:latin typeface="Futura PT Book"/>
                <a:ea typeface="+mn-ea"/>
                <a:cs typeface="Futura PT Book"/>
              </a:defRPr>
            </a:lvl1pPr>
            <a:lvl2pPr marL="1088365" indent="0">
              <a:buNone/>
              <a:defRPr sz="2900"/>
            </a:lvl2pPr>
            <a:lvl3pPr marL="2176729" indent="0">
              <a:buNone/>
              <a:defRPr sz="2400"/>
            </a:lvl3pPr>
            <a:lvl4pPr marL="3265094" indent="0">
              <a:buNone/>
              <a:defRPr sz="2100"/>
            </a:lvl4pPr>
            <a:lvl5pPr marL="4353458" indent="0">
              <a:buNone/>
              <a:defRPr sz="2100"/>
            </a:lvl5pPr>
            <a:lvl6pPr marL="5441823" indent="0">
              <a:buNone/>
              <a:defRPr sz="2100"/>
            </a:lvl6pPr>
            <a:lvl7pPr marL="6530188" indent="0">
              <a:buNone/>
              <a:defRPr sz="2100"/>
            </a:lvl7pPr>
            <a:lvl8pPr marL="7618552" indent="0">
              <a:buNone/>
              <a:defRPr sz="2100"/>
            </a:lvl8pPr>
            <a:lvl9pPr marL="8706917" indent="0">
              <a:buNone/>
              <a:defRPr sz="2100"/>
            </a:lvl9pPr>
          </a:lstStyle>
          <a:p>
            <a:pPr marL="0" lvl="0" indent="0" algn="l" defTabSz="2176729" rtl="0" eaLnBrk="1" latinLnBrk="0" hangingPunct="1">
              <a:spcBef>
                <a:spcPts val="4761"/>
              </a:spcBef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C7C7C3"/>
                </a:solidFill>
                <a:effectLst/>
                <a:latin typeface="Prestige Elite Std"/>
                <a:cs typeface="Prestige Elite Std"/>
              </a:defRPr>
            </a:lvl1pPr>
          </a:lstStyle>
          <a:p>
            <a:fld id="{651A0C47-018D-4460-B945-BFF7981B6CA6}" type="datetimeFigureOut">
              <a:rPr lang="en-US" smtClean="0"/>
              <a:pPr/>
              <a:t>12/5/2016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C7C7C3"/>
                </a:solidFill>
                <a:effectLst/>
                <a:latin typeface="Prestige Elite Std"/>
                <a:cs typeface="Prestige Elite Std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C7C7C3"/>
                </a:solidFill>
                <a:effectLst/>
                <a:latin typeface="Prestige Elite Std"/>
                <a:cs typeface="Prestige Elite Std"/>
              </a:defRPr>
            </a:lvl1pPr>
          </a:lstStyle>
          <a:p>
            <a:fld id="{9C1F5A0A-F6FC-4FFD-9B49-0DA8697211D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Picture Placeholder 7"/>
          <p:cNvSpPr>
            <a:spLocks noGrp="1"/>
          </p:cNvSpPr>
          <p:nvPr>
            <p:ph type="pic" sz="quarter" idx="18"/>
          </p:nvPr>
        </p:nvSpPr>
        <p:spPr>
          <a:xfrm>
            <a:off x="2092345" y="3007352"/>
            <a:ext cx="6216301" cy="329184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rgbClr val="9F8644"/>
            </a:solidFill>
            <a:miter lim="800000"/>
          </a:ln>
          <a:effectLst/>
        </p:spPr>
        <p:txBody>
          <a:bodyPr>
            <a:normAutofit/>
          </a:bodyPr>
          <a:lstStyle>
            <a:lvl1pPr marL="0" indent="0">
              <a:buFontTx/>
              <a:buNone/>
              <a:defRPr sz="3600"/>
            </a:lvl1pPr>
          </a:lstStyle>
          <a:p>
            <a:pPr lvl="0"/>
            <a:r>
              <a:rPr lang="en-US" smtClean="0"/>
              <a:t>Click icon to add picture</a:t>
            </a:r>
            <a:endParaRPr dirty="0"/>
          </a:p>
        </p:txBody>
      </p:sp>
      <p:sp>
        <p:nvSpPr>
          <p:cNvPr id="14" name="Picture Placeholder 7"/>
          <p:cNvSpPr>
            <a:spLocks noGrp="1"/>
          </p:cNvSpPr>
          <p:nvPr>
            <p:ph type="pic" sz="quarter" idx="19"/>
          </p:nvPr>
        </p:nvSpPr>
        <p:spPr>
          <a:xfrm>
            <a:off x="2092345" y="6990580"/>
            <a:ext cx="6216301" cy="329184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rgbClr val="9F8644"/>
            </a:solidFill>
            <a:miter lim="800000"/>
          </a:ln>
          <a:effectLst/>
        </p:spPr>
        <p:txBody>
          <a:bodyPr>
            <a:normAutofit/>
          </a:bodyPr>
          <a:lstStyle>
            <a:lvl1pPr marL="0" indent="0">
              <a:buFontTx/>
              <a:buNone/>
              <a:defRPr sz="3600"/>
            </a:lvl1pPr>
          </a:lstStyle>
          <a:p>
            <a:pPr lvl="0"/>
            <a:r>
              <a:rPr lang="en-US" smtClean="0"/>
              <a:t>Click icon to add picture</a:t>
            </a:r>
            <a:endParaRPr dirty="0"/>
          </a:p>
        </p:txBody>
      </p:sp>
      <p:sp>
        <p:nvSpPr>
          <p:cNvPr id="15" name="Picture Placeholder 7"/>
          <p:cNvSpPr>
            <a:spLocks noGrp="1"/>
          </p:cNvSpPr>
          <p:nvPr>
            <p:ph type="pic" sz="quarter" idx="20"/>
          </p:nvPr>
        </p:nvSpPr>
        <p:spPr>
          <a:xfrm>
            <a:off x="9361624" y="7034694"/>
            <a:ext cx="6216301" cy="329184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rgbClr val="9F8644"/>
            </a:solidFill>
            <a:miter lim="800000"/>
          </a:ln>
          <a:effectLst/>
        </p:spPr>
        <p:txBody>
          <a:bodyPr>
            <a:normAutofit/>
          </a:bodyPr>
          <a:lstStyle>
            <a:lvl1pPr marL="0" indent="0">
              <a:buFontTx/>
              <a:buNone/>
              <a:defRPr sz="3600"/>
            </a:lvl1pPr>
          </a:lstStyle>
          <a:p>
            <a:pPr lvl="0"/>
            <a:r>
              <a:rPr lang="en-US" smtClean="0"/>
              <a:t>Click icon to add picture</a:t>
            </a:r>
            <a:endParaRPr dirty="0"/>
          </a:p>
        </p:txBody>
      </p:sp>
      <p:sp>
        <p:nvSpPr>
          <p:cNvPr id="20" name="Picture Placeholder 7"/>
          <p:cNvSpPr>
            <a:spLocks noGrp="1"/>
          </p:cNvSpPr>
          <p:nvPr>
            <p:ph type="pic" sz="quarter" idx="21"/>
          </p:nvPr>
        </p:nvSpPr>
        <p:spPr>
          <a:xfrm>
            <a:off x="16331034" y="3016189"/>
            <a:ext cx="6216301" cy="329184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rgbClr val="9F8644"/>
            </a:solidFill>
            <a:miter lim="800000"/>
          </a:ln>
          <a:effectLst/>
        </p:spPr>
        <p:txBody>
          <a:bodyPr>
            <a:normAutofit/>
          </a:bodyPr>
          <a:lstStyle>
            <a:lvl1pPr marL="0" indent="0">
              <a:buFontTx/>
              <a:buNone/>
              <a:defRPr sz="3600"/>
            </a:lvl1pPr>
          </a:lstStyle>
          <a:p>
            <a:pPr lvl="0"/>
            <a:r>
              <a:rPr lang="en-US" smtClean="0"/>
              <a:t>Click icon to add picture</a:t>
            </a:r>
            <a:endParaRPr dirty="0"/>
          </a:p>
        </p:txBody>
      </p:sp>
      <p:sp>
        <p:nvSpPr>
          <p:cNvPr id="23" name="Picture Placeholder 7"/>
          <p:cNvSpPr>
            <a:spLocks noGrp="1"/>
          </p:cNvSpPr>
          <p:nvPr>
            <p:ph type="pic" sz="quarter" idx="22"/>
          </p:nvPr>
        </p:nvSpPr>
        <p:spPr>
          <a:xfrm>
            <a:off x="16331034" y="7034694"/>
            <a:ext cx="6216301" cy="329184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rgbClr val="9F8644"/>
            </a:solidFill>
            <a:miter lim="800000"/>
          </a:ln>
          <a:effectLst/>
        </p:spPr>
        <p:txBody>
          <a:bodyPr>
            <a:normAutofit/>
          </a:bodyPr>
          <a:lstStyle>
            <a:lvl1pPr marL="0" indent="0">
              <a:buFontTx/>
              <a:buNone/>
              <a:defRPr sz="3600"/>
            </a:lvl1pPr>
          </a:lstStyle>
          <a:p>
            <a:pPr lvl="0"/>
            <a:r>
              <a:rPr lang="en-US" smtClean="0"/>
              <a:t>Click icon to add picture</a:t>
            </a:r>
            <a:endParaRPr dirty="0"/>
          </a:p>
        </p:txBody>
      </p:sp>
      <p:sp>
        <p:nvSpPr>
          <p:cNvPr id="24" name="Picture Placeholder 7"/>
          <p:cNvSpPr>
            <a:spLocks noGrp="1"/>
          </p:cNvSpPr>
          <p:nvPr>
            <p:ph type="pic" sz="quarter" idx="23"/>
          </p:nvPr>
        </p:nvSpPr>
        <p:spPr>
          <a:xfrm>
            <a:off x="9283924" y="2976272"/>
            <a:ext cx="6216301" cy="3291840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rgbClr val="9F8644"/>
            </a:solidFill>
            <a:miter lim="800000"/>
          </a:ln>
          <a:effectLst/>
        </p:spPr>
        <p:txBody>
          <a:bodyPr>
            <a:normAutofit/>
          </a:bodyPr>
          <a:lstStyle>
            <a:lvl1pPr marL="0" indent="0">
              <a:buFontTx/>
              <a:buNone/>
              <a:defRPr sz="3600"/>
            </a:lvl1pPr>
          </a:lstStyle>
          <a:p>
            <a:pPr lvl="0"/>
            <a:r>
              <a:rPr lang="en-US" smtClean="0"/>
              <a:t>Click icon to add picture</a:t>
            </a:r>
            <a:endParaRPr dirty="0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C7C7C3"/>
                </a:solidFill>
                <a:effectLst/>
                <a:latin typeface="Prestige Elite Std"/>
                <a:cs typeface="Prestige Elite Std"/>
              </a:defRPr>
            </a:lvl1pPr>
          </a:lstStyle>
          <a:p>
            <a:fld id="{651A0C47-018D-4460-B945-BFF7981B6CA6}" type="datetimeFigureOut">
              <a:rPr lang="en-US" smtClean="0"/>
              <a:pPr/>
              <a:t>12/5/2016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C7C7C3"/>
                </a:solidFill>
                <a:effectLst/>
                <a:latin typeface="Prestige Elite Std"/>
                <a:cs typeface="Prestige Elite Std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C7C7C3"/>
                </a:solidFill>
                <a:effectLst/>
                <a:latin typeface="Prestige Elite Std"/>
                <a:cs typeface="Prestige Elite Std"/>
              </a:defRPr>
            </a:lvl1pPr>
          </a:lstStyle>
          <a:p>
            <a:fld id="{9C1F5A0A-F6FC-4FFD-9B49-0DA8697211D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788342" y="10950718"/>
            <a:ext cx="10033899" cy="1478644"/>
          </a:xfrm>
        </p:spPr>
        <p:txBody>
          <a:bodyPr vert="horz" lIns="0" tIns="0" rIns="0" bIns="0" rtlCol="0">
            <a:noAutofit/>
          </a:bodyPr>
          <a:lstStyle>
            <a:lvl1pPr marL="0" indent="0" algn="ctr">
              <a:lnSpc>
                <a:spcPct val="50000"/>
              </a:lnSpc>
              <a:spcBef>
                <a:spcPts val="0"/>
              </a:spcBef>
              <a:buNone/>
              <a:defRPr sz="5400" b="0" i="0" kern="1200" baseline="0">
                <a:solidFill>
                  <a:srgbClr val="9F8644"/>
                </a:solidFill>
                <a:effectLst/>
                <a:latin typeface="Futura PT Book"/>
                <a:ea typeface="+mn-ea"/>
                <a:cs typeface="Futura PT Book"/>
              </a:defRPr>
            </a:lvl1pPr>
            <a:lvl2pPr marL="1088365" indent="0">
              <a:buNone/>
              <a:defRPr sz="2900"/>
            </a:lvl2pPr>
            <a:lvl3pPr marL="2176729" indent="0">
              <a:buNone/>
              <a:defRPr sz="2400"/>
            </a:lvl3pPr>
            <a:lvl4pPr marL="3265094" indent="0">
              <a:buNone/>
              <a:defRPr sz="2100"/>
            </a:lvl4pPr>
            <a:lvl5pPr marL="4353458" indent="0">
              <a:buNone/>
              <a:defRPr sz="2100"/>
            </a:lvl5pPr>
            <a:lvl6pPr marL="5441823" indent="0">
              <a:buNone/>
              <a:defRPr sz="2100"/>
            </a:lvl6pPr>
            <a:lvl7pPr marL="6530188" indent="0">
              <a:buNone/>
              <a:defRPr sz="2100"/>
            </a:lvl7pPr>
            <a:lvl8pPr marL="7618552" indent="0">
              <a:buNone/>
              <a:defRPr sz="2100"/>
            </a:lvl8pPr>
            <a:lvl9pPr marL="8706917" indent="0">
              <a:buNone/>
              <a:defRPr sz="2100"/>
            </a:lvl9pPr>
          </a:lstStyle>
          <a:p>
            <a:pPr marL="0" lvl="0" indent="0" algn="l" defTabSz="2176729" rtl="0" eaLnBrk="1" latinLnBrk="0" hangingPunct="1">
              <a:spcBef>
                <a:spcPts val="4761"/>
              </a:spcBef>
              <a:buFontTx/>
              <a:buNone/>
            </a:pPr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 smtClean="0"/>
              <a:t>Ipsum</a:t>
            </a:r>
            <a:r>
              <a:rPr lang="en-US" dirty="0" smtClean="0"/>
              <a:t> dolor sit </a:t>
            </a:r>
            <a:r>
              <a:rPr lang="en-US" dirty="0" err="1" smtClean="0"/>
              <a:t>amet</a:t>
            </a:r>
            <a:endParaRPr lang="en-US" dirty="0" smtClean="0"/>
          </a:p>
          <a:p>
            <a:pPr marL="0" lvl="0" indent="0" algn="l" defTabSz="2176729" rtl="0" eaLnBrk="1" latinLnBrk="0" hangingPunct="1">
              <a:spcBef>
                <a:spcPts val="4761"/>
              </a:spcBef>
              <a:buFontTx/>
              <a:buNone/>
            </a:pPr>
            <a:r>
              <a:rPr lang="en-US" dirty="0" err="1" smtClean="0"/>
              <a:t>Consectetur</a:t>
            </a:r>
            <a:r>
              <a:rPr lang="en-US" dirty="0" smtClean="0"/>
              <a:t> </a:t>
            </a:r>
            <a:r>
              <a:rPr lang="en-US" dirty="0" err="1" smtClean="0"/>
              <a:t>adipscing</a:t>
            </a:r>
            <a:r>
              <a:rPr lang="en-US" dirty="0" smtClean="0"/>
              <a:t> </a:t>
            </a:r>
            <a:r>
              <a:rPr lang="en-US" dirty="0" err="1" smtClean="0"/>
              <a:t>elit</a:t>
            </a:r>
            <a:r>
              <a:rPr lang="en-US" dirty="0" smtClean="0"/>
              <a:t>.</a:t>
            </a:r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9"/>
          </p:nvPr>
        </p:nvSpPr>
        <p:spPr>
          <a:xfrm>
            <a:off x="788341" y="2757530"/>
            <a:ext cx="10033900" cy="7272955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rgbClr val="9F8644"/>
            </a:solidFill>
            <a:miter lim="800000"/>
          </a:ln>
          <a:effectLst/>
        </p:spPr>
        <p:txBody>
          <a:bodyPr>
            <a:normAutofit/>
          </a:bodyPr>
          <a:lstStyle>
            <a:lvl1pPr marL="0" indent="0">
              <a:buFontTx/>
              <a:buNone/>
              <a:defRPr sz="3600"/>
            </a:lvl1pPr>
          </a:lstStyle>
          <a:p>
            <a:pPr lvl="0"/>
            <a:r>
              <a:rPr lang="en-US" smtClean="0"/>
              <a:t>Click icon to add picture</a:t>
            </a:r>
            <a:endParaRPr dirty="0"/>
          </a:p>
        </p:txBody>
      </p:sp>
      <p:sp>
        <p:nvSpPr>
          <p:cNvPr id="10" name="Picture Placeholder 7"/>
          <p:cNvSpPr>
            <a:spLocks noGrp="1"/>
          </p:cNvSpPr>
          <p:nvPr>
            <p:ph type="pic" sz="quarter" idx="20"/>
          </p:nvPr>
        </p:nvSpPr>
        <p:spPr>
          <a:xfrm>
            <a:off x="11426825" y="2757531"/>
            <a:ext cx="6223071" cy="4604294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rgbClr val="9F8644"/>
            </a:solidFill>
            <a:miter lim="800000"/>
          </a:ln>
          <a:effectLst/>
        </p:spPr>
        <p:txBody>
          <a:bodyPr>
            <a:normAutofit/>
          </a:bodyPr>
          <a:lstStyle>
            <a:lvl1pPr marL="0" indent="0">
              <a:buFontTx/>
              <a:buNone/>
              <a:defRPr sz="3600"/>
            </a:lvl1pPr>
          </a:lstStyle>
          <a:p>
            <a:pPr lvl="0"/>
            <a:r>
              <a:rPr lang="en-US" smtClean="0"/>
              <a:t>Click icon to add picture</a:t>
            </a:r>
            <a:endParaRPr dirty="0"/>
          </a:p>
        </p:txBody>
      </p:sp>
      <p:sp>
        <p:nvSpPr>
          <p:cNvPr id="11" name="Picture Placeholder 7"/>
          <p:cNvSpPr>
            <a:spLocks noGrp="1"/>
          </p:cNvSpPr>
          <p:nvPr>
            <p:ph type="pic" sz="quarter" idx="21"/>
          </p:nvPr>
        </p:nvSpPr>
        <p:spPr>
          <a:xfrm>
            <a:off x="18313147" y="2757531"/>
            <a:ext cx="5319094" cy="4604294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rgbClr val="9F8644"/>
            </a:solidFill>
            <a:miter lim="800000"/>
          </a:ln>
          <a:effectLst/>
        </p:spPr>
        <p:txBody>
          <a:bodyPr>
            <a:normAutofit/>
          </a:bodyPr>
          <a:lstStyle>
            <a:lvl1pPr marL="0" indent="0">
              <a:buFontTx/>
              <a:buNone/>
              <a:defRPr sz="3600"/>
            </a:lvl1pPr>
          </a:lstStyle>
          <a:p>
            <a:pPr lvl="0"/>
            <a:r>
              <a:rPr lang="en-US" smtClean="0"/>
              <a:t>Click icon to add picture</a:t>
            </a:r>
            <a:endParaRPr dirty="0"/>
          </a:p>
        </p:txBody>
      </p:sp>
      <p:sp>
        <p:nvSpPr>
          <p:cNvPr id="12" name="Picture Placeholder 7"/>
          <p:cNvSpPr>
            <a:spLocks noGrp="1"/>
          </p:cNvSpPr>
          <p:nvPr>
            <p:ph type="pic" sz="quarter" idx="22"/>
          </p:nvPr>
        </p:nvSpPr>
        <p:spPr>
          <a:xfrm>
            <a:off x="11426825" y="7880283"/>
            <a:ext cx="6223071" cy="4604294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rgbClr val="9F8644"/>
            </a:solidFill>
            <a:miter lim="800000"/>
          </a:ln>
          <a:effectLst/>
        </p:spPr>
        <p:txBody>
          <a:bodyPr>
            <a:normAutofit/>
          </a:bodyPr>
          <a:lstStyle>
            <a:lvl1pPr marL="0" indent="0">
              <a:buFontTx/>
              <a:buNone/>
              <a:defRPr sz="3600"/>
            </a:lvl1pPr>
          </a:lstStyle>
          <a:p>
            <a:pPr lvl="0"/>
            <a:r>
              <a:rPr lang="en-US" smtClean="0"/>
              <a:t>Click icon to add picture</a:t>
            </a:r>
            <a:endParaRPr dirty="0"/>
          </a:p>
        </p:txBody>
      </p:sp>
      <p:sp>
        <p:nvSpPr>
          <p:cNvPr id="13" name="Picture Placeholder 7"/>
          <p:cNvSpPr>
            <a:spLocks noGrp="1"/>
          </p:cNvSpPr>
          <p:nvPr>
            <p:ph type="pic" sz="quarter" idx="23"/>
          </p:nvPr>
        </p:nvSpPr>
        <p:spPr>
          <a:xfrm>
            <a:off x="18313147" y="7880283"/>
            <a:ext cx="5319094" cy="4604294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rgbClr val="9F8644"/>
            </a:solidFill>
            <a:miter lim="800000"/>
          </a:ln>
          <a:effectLst/>
        </p:spPr>
        <p:txBody>
          <a:bodyPr>
            <a:normAutofit/>
          </a:bodyPr>
          <a:lstStyle>
            <a:lvl1pPr marL="0" indent="0">
              <a:buFontTx/>
              <a:buNone/>
              <a:defRPr sz="3600"/>
            </a:lvl1pPr>
          </a:lstStyle>
          <a:p>
            <a:pPr lvl="0"/>
            <a:r>
              <a:rPr lang="en-US" smtClean="0"/>
              <a:t>Click icon to add picture</a:t>
            </a:r>
            <a:endParaRPr dirty="0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EndPla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09613" y="192210"/>
            <a:ext cx="22886794" cy="1800214"/>
          </a:xfrm>
        </p:spPr>
        <p:txBody>
          <a:bodyPr anchor="b" anchorCtr="0">
            <a:noAutofit/>
          </a:bodyPr>
          <a:lstStyle>
            <a:lvl1pPr marL="0" indent="0">
              <a:defRPr sz="10000">
                <a:solidFill>
                  <a:srgbClr val="9F8644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4722" y="10515600"/>
            <a:ext cx="8228454" cy="1748116"/>
          </a:xfrm>
        </p:spPr>
        <p:txBody>
          <a:bodyPr>
            <a:normAutofit/>
          </a:bodyPr>
          <a:lstStyle>
            <a:lvl1pPr marL="0" indent="0" algn="ctr">
              <a:spcBef>
                <a:spcPts val="714"/>
              </a:spcBef>
              <a:buNone/>
              <a:defRPr sz="4800">
                <a:solidFill>
                  <a:schemeClr val="bg1"/>
                </a:solidFill>
              </a:defRPr>
            </a:lvl1pPr>
            <a:lvl2pPr marL="10883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1767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32650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43534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54418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65301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76185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87069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C7C7C3"/>
                </a:solidFill>
                <a:effectLst/>
                <a:latin typeface="Prestige Elite Std"/>
                <a:cs typeface="Prestige Elite Std"/>
              </a:defRPr>
            </a:lvl1pPr>
          </a:lstStyle>
          <a:p>
            <a:fld id="{651A0C47-018D-4460-B945-BFF7981B6CA6}" type="datetimeFigureOut">
              <a:rPr lang="en-US" smtClean="0"/>
              <a:pPr/>
              <a:t>12/5/2016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C7C7C3"/>
                </a:solidFill>
                <a:effectLst/>
                <a:latin typeface="Prestige Elite Std"/>
                <a:cs typeface="Prestige Elite Std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C7C7C3"/>
                </a:solidFill>
                <a:effectLst/>
                <a:latin typeface="Prestige Elite Std"/>
                <a:cs typeface="Prestige Elite Std"/>
              </a:defRPr>
            </a:lvl1pPr>
          </a:lstStyle>
          <a:p>
            <a:fld id="{9C1F5A0A-F6FC-4FFD-9B49-0DA8697211D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714721" y="3105786"/>
            <a:ext cx="8394402" cy="7212631"/>
          </a:xfrm>
          <a:solidFill>
            <a:schemeClr val="bg1">
              <a:lumMod val="75000"/>
              <a:lumOff val="25000"/>
            </a:schemeClr>
          </a:solidFill>
          <a:ln w="88900">
            <a:solidFill>
              <a:srgbClr val="9F8644"/>
            </a:solidFill>
            <a:miter lim="800000"/>
          </a:ln>
          <a:effectLst/>
        </p:spPr>
        <p:txBody>
          <a:bodyPr/>
          <a:lstStyle>
            <a:lvl1pPr>
              <a:buFont typeface="Arial" pitchFamily="34" charset="0"/>
              <a:buNone/>
              <a:defRPr>
                <a:solidFill>
                  <a:srgbClr val="9F8644"/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4721" y="115775"/>
            <a:ext cx="21830376" cy="1881591"/>
          </a:xfrm>
        </p:spPr>
        <p:txBody>
          <a:bodyPr vert="horz" lIns="217673" tIns="108836" rIns="217673" bIns="108836" rtlCol="0" anchor="b" anchorCtr="0">
            <a:noAutofit/>
          </a:bodyPr>
          <a:lstStyle>
            <a:lvl1pPr algn="l" defTabSz="2176729" rtl="0" eaLnBrk="1" latinLnBrk="0" hangingPunct="1">
              <a:spcBef>
                <a:spcPct val="0"/>
              </a:spcBef>
              <a:buNone/>
              <a:defRPr sz="10000" kern="1200">
                <a:solidFill>
                  <a:srgbClr val="9F8644"/>
                </a:solidFill>
                <a:effectLst/>
                <a:latin typeface="Futura PT Book"/>
                <a:ea typeface="+mj-ea"/>
                <a:cs typeface="Futura PT Book"/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8325" y="5513295"/>
            <a:ext cx="20716772" cy="2563906"/>
          </a:xfrm>
        </p:spPr>
        <p:txBody>
          <a:bodyPr vert="horz" lIns="217673" tIns="108836" rIns="217673" bIns="108836" rtlCol="0">
            <a:normAutofit/>
          </a:bodyPr>
          <a:lstStyle>
            <a:lvl1pPr marL="0" indent="0" algn="ctr" defTabSz="2176729" rtl="0" eaLnBrk="1" latinLnBrk="0" hangingPunct="1">
              <a:spcBef>
                <a:spcPts val="714"/>
              </a:spcBef>
              <a:buFontTx/>
              <a:buNone/>
              <a:defRPr sz="4800" b="0" i="0" kern="1200">
                <a:solidFill>
                  <a:schemeClr val="bg1"/>
                </a:solidFill>
                <a:effectLst/>
                <a:latin typeface="Gotham-Book"/>
                <a:ea typeface="+mn-ea"/>
                <a:cs typeface="Gotham-Book"/>
              </a:defRPr>
            </a:lvl1pPr>
            <a:lvl2pPr marL="1088365" indent="0">
              <a:buNone/>
              <a:defRPr sz="4300">
                <a:solidFill>
                  <a:schemeClr val="tx1">
                    <a:tint val="75000"/>
                  </a:schemeClr>
                </a:solidFill>
              </a:defRPr>
            </a:lvl2pPr>
            <a:lvl3pPr marL="2176729" indent="0">
              <a:buNone/>
              <a:defRPr sz="3800">
                <a:solidFill>
                  <a:schemeClr val="tx1">
                    <a:tint val="75000"/>
                  </a:schemeClr>
                </a:solidFill>
              </a:defRPr>
            </a:lvl3pPr>
            <a:lvl4pPr marL="3265094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4pPr>
            <a:lvl5pPr marL="4353458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5pPr>
            <a:lvl6pPr marL="5441823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6pPr>
            <a:lvl7pPr marL="6530188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7pPr>
            <a:lvl8pPr marL="7618552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8pPr>
            <a:lvl9pPr marL="8706917" indent="0">
              <a:buNone/>
              <a:defRPr sz="3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C7C7C3"/>
                </a:solidFill>
                <a:effectLst/>
                <a:latin typeface="Prestige Elite Std"/>
                <a:cs typeface="Prestige Elite Std"/>
              </a:defRPr>
            </a:lvl1pPr>
          </a:lstStyle>
          <a:p>
            <a:fld id="{651A0C47-018D-4460-B945-BFF7981B6CA6}" type="datetimeFigureOut">
              <a:rPr lang="en-US" smtClean="0"/>
              <a:pPr/>
              <a:t>12/5/2016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C7C7C3"/>
                </a:solidFill>
                <a:effectLst/>
                <a:latin typeface="Prestige Elite Std"/>
                <a:cs typeface="Prestige Elite Std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C7C7C3"/>
                </a:solidFill>
                <a:effectLst/>
                <a:latin typeface="Prestige Elite Std"/>
                <a:cs typeface="Prestige Elite Std"/>
              </a:defRPr>
            </a:lvl1pPr>
          </a:lstStyle>
          <a:p>
            <a:fld id="{9C1F5A0A-F6FC-4FFD-9B49-0DA8697211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9613" y="1"/>
            <a:ext cx="21835484" cy="2292982"/>
          </a:xfrm>
        </p:spPr>
        <p:txBody>
          <a:bodyPr/>
          <a:lstStyle>
            <a:lvl1pPr>
              <a:defRPr>
                <a:solidFill>
                  <a:srgbClr val="9F8644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828324" y="3521077"/>
            <a:ext cx="9629172" cy="8731250"/>
          </a:xfrm>
        </p:spPr>
        <p:txBody>
          <a:bodyPr>
            <a:normAutofit/>
          </a:bodyPr>
          <a:lstStyle>
            <a:lvl1pPr>
              <a:defRPr sz="5200"/>
            </a:lvl1pPr>
            <a:lvl2pPr>
              <a:defRPr sz="4800"/>
            </a:lvl2pPr>
            <a:lvl3pPr>
              <a:defRPr sz="4300"/>
            </a:lvl3pPr>
            <a:lvl4pPr>
              <a:defRPr sz="4300"/>
            </a:lvl4pPr>
            <a:lvl5pPr>
              <a:defRPr sz="4300"/>
            </a:lvl5pPr>
            <a:lvl6pPr>
              <a:defRPr sz="4300"/>
            </a:lvl6pPr>
            <a:lvl7pPr>
              <a:defRPr sz="4300"/>
            </a:lvl7pPr>
            <a:lvl8pPr marL="5710136" indent="-801157">
              <a:defRPr sz="4300"/>
            </a:lvl8pPr>
            <a:lvl9pPr marL="5710136" indent="-801157">
              <a:defRPr sz="4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915923" y="3521077"/>
            <a:ext cx="9629172" cy="8731250"/>
          </a:xfrm>
        </p:spPr>
        <p:txBody>
          <a:bodyPr>
            <a:normAutofit/>
          </a:bodyPr>
          <a:lstStyle>
            <a:lvl1pPr>
              <a:defRPr sz="5200"/>
            </a:lvl1pPr>
            <a:lvl2pPr>
              <a:defRPr sz="4800"/>
            </a:lvl2pPr>
            <a:lvl3pPr>
              <a:defRPr sz="4800"/>
            </a:lvl3pPr>
            <a:lvl4pPr>
              <a:defRPr sz="4800"/>
            </a:lvl4pPr>
            <a:lvl5pPr>
              <a:defRPr sz="4800"/>
            </a:lvl5pPr>
            <a:lvl6pPr>
              <a:defRPr sz="4300"/>
            </a:lvl6pPr>
            <a:lvl7pPr>
              <a:defRPr sz="4300"/>
            </a:lvl7pPr>
            <a:lvl8pPr marL="5710136" indent="-801157">
              <a:defRPr sz="4300"/>
            </a:lvl8pPr>
            <a:lvl9pPr marL="5710136" indent="-801157">
              <a:defRPr sz="4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7644788" y="12985750"/>
            <a:ext cx="5688118" cy="730250"/>
          </a:xfrm>
        </p:spPr>
        <p:txBody>
          <a:bodyPr/>
          <a:lstStyle>
            <a:lvl1pPr>
              <a:defRPr>
                <a:solidFill>
                  <a:srgbClr val="C7C7C3"/>
                </a:solidFill>
                <a:effectLst/>
                <a:latin typeface="Prestige Elite Std"/>
                <a:cs typeface="Prestige Elite Std"/>
              </a:defRPr>
            </a:lvl1pPr>
          </a:lstStyle>
          <a:p>
            <a:fld id="{651A0C47-018D-4460-B945-BFF7981B6CA6}" type="datetimeFigureOut">
              <a:rPr lang="en-US" smtClean="0"/>
              <a:pPr/>
              <a:t>12/5/2016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09613" y="12985750"/>
            <a:ext cx="7719589" cy="730250"/>
          </a:xfrm>
        </p:spPr>
        <p:txBody>
          <a:bodyPr/>
          <a:lstStyle>
            <a:lvl1pPr>
              <a:defRPr>
                <a:solidFill>
                  <a:srgbClr val="C7C7C3"/>
                </a:solidFill>
                <a:effectLst/>
                <a:latin typeface="Prestige Elite Std"/>
                <a:cs typeface="Prestige Elite Std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269555" y="12985750"/>
            <a:ext cx="1828324" cy="730250"/>
          </a:xfrm>
        </p:spPr>
        <p:txBody>
          <a:bodyPr/>
          <a:lstStyle>
            <a:lvl1pPr>
              <a:defRPr>
                <a:solidFill>
                  <a:srgbClr val="C7C7C3"/>
                </a:solidFill>
                <a:effectLst/>
                <a:latin typeface="Prestige Elite Std"/>
                <a:cs typeface="Prestige Elite Std"/>
              </a:defRPr>
            </a:lvl1pPr>
          </a:lstStyle>
          <a:p>
            <a:fld id="{9C1F5A0A-F6FC-4FFD-9B49-0DA8697211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o Much Text!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1A0C47-018D-4460-B945-BFF7981B6CA6}" type="datetimeFigureOut">
              <a:rPr lang="en-US" smtClean="0"/>
              <a:t>12/5/2016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5394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4721" y="0"/>
            <a:ext cx="21830376" cy="224006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8324" y="3101790"/>
            <a:ext cx="9629172" cy="1228164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6700" b="0"/>
            </a:lvl1pPr>
            <a:lvl2pPr marL="1088365" indent="0">
              <a:buNone/>
              <a:defRPr sz="4800" b="1"/>
            </a:lvl2pPr>
            <a:lvl3pPr marL="2176729" indent="0">
              <a:buNone/>
              <a:defRPr sz="4300" b="1"/>
            </a:lvl3pPr>
            <a:lvl4pPr marL="3265094" indent="0">
              <a:buNone/>
              <a:defRPr sz="3800" b="1"/>
            </a:lvl4pPr>
            <a:lvl5pPr marL="4353458" indent="0">
              <a:buNone/>
              <a:defRPr sz="3800" b="1"/>
            </a:lvl5pPr>
            <a:lvl6pPr marL="5441823" indent="0">
              <a:buNone/>
              <a:defRPr sz="3800" b="1"/>
            </a:lvl6pPr>
            <a:lvl7pPr marL="6530188" indent="0">
              <a:buNone/>
              <a:defRPr sz="3800" b="1"/>
            </a:lvl7pPr>
            <a:lvl8pPr marL="7618552" indent="0">
              <a:buNone/>
              <a:defRPr sz="3800" b="1"/>
            </a:lvl8pPr>
            <a:lvl9pPr marL="8706917" indent="0">
              <a:buNone/>
              <a:defRPr sz="3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28324" y="4876800"/>
            <a:ext cx="9629172" cy="7375524"/>
          </a:xfrm>
        </p:spPr>
        <p:txBody>
          <a:bodyPr>
            <a:normAutofit/>
          </a:bodyPr>
          <a:lstStyle>
            <a:lvl1pPr>
              <a:defRPr sz="5200"/>
            </a:lvl1pPr>
            <a:lvl2pPr>
              <a:defRPr sz="4800"/>
            </a:lvl2pPr>
            <a:lvl3pPr>
              <a:defRPr sz="4300"/>
            </a:lvl3pPr>
            <a:lvl4pPr>
              <a:defRPr sz="4300"/>
            </a:lvl4pPr>
            <a:lvl5pPr>
              <a:defRPr sz="4300"/>
            </a:lvl5pPr>
            <a:lvl6pPr>
              <a:defRPr sz="3800"/>
            </a:lvl6pPr>
            <a:lvl7pPr>
              <a:defRPr sz="3800"/>
            </a:lvl7pPr>
            <a:lvl8pPr marL="5710136" indent="-801157">
              <a:defRPr sz="3800"/>
            </a:lvl8pPr>
            <a:lvl9pPr marL="5710136" indent="-801157">
              <a:defRPr sz="3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918038" y="3101790"/>
            <a:ext cx="9629172" cy="1228164"/>
          </a:xfrm>
        </p:spPr>
        <p:txBody>
          <a:bodyPr anchor="b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6700" b="0"/>
            </a:lvl1pPr>
            <a:lvl2pPr marL="1088365" indent="0">
              <a:buNone/>
              <a:defRPr sz="4800" b="1"/>
            </a:lvl2pPr>
            <a:lvl3pPr marL="2176729" indent="0">
              <a:buNone/>
              <a:defRPr sz="4300" b="1"/>
            </a:lvl3pPr>
            <a:lvl4pPr marL="3265094" indent="0">
              <a:buNone/>
              <a:defRPr sz="3800" b="1"/>
            </a:lvl4pPr>
            <a:lvl5pPr marL="4353458" indent="0">
              <a:buNone/>
              <a:defRPr sz="3800" b="1"/>
            </a:lvl5pPr>
            <a:lvl6pPr marL="5441823" indent="0">
              <a:buNone/>
              <a:defRPr sz="3800" b="1"/>
            </a:lvl6pPr>
            <a:lvl7pPr marL="6530188" indent="0">
              <a:buNone/>
              <a:defRPr sz="3800" b="1"/>
            </a:lvl7pPr>
            <a:lvl8pPr marL="7618552" indent="0">
              <a:buNone/>
              <a:defRPr sz="3800" b="1"/>
            </a:lvl8pPr>
            <a:lvl9pPr marL="8706917" indent="0">
              <a:buNone/>
              <a:defRPr sz="3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918038" y="4876800"/>
            <a:ext cx="9629172" cy="7375524"/>
          </a:xfrm>
        </p:spPr>
        <p:txBody>
          <a:bodyPr>
            <a:normAutofit/>
          </a:bodyPr>
          <a:lstStyle>
            <a:lvl1pPr>
              <a:defRPr sz="5200"/>
            </a:lvl1pPr>
            <a:lvl2pPr>
              <a:defRPr sz="4800"/>
            </a:lvl2pPr>
            <a:lvl3pPr>
              <a:defRPr sz="4300"/>
            </a:lvl3pPr>
            <a:lvl4pPr>
              <a:defRPr sz="4300"/>
            </a:lvl4pPr>
            <a:lvl5pPr>
              <a:defRPr sz="4300"/>
            </a:lvl5pPr>
            <a:lvl6pPr>
              <a:defRPr sz="3800"/>
            </a:lvl6pPr>
            <a:lvl7pPr>
              <a:defRPr sz="3800"/>
            </a:lvl7pPr>
            <a:lvl8pPr marL="5710136" indent="-801157">
              <a:defRPr sz="3800"/>
            </a:lvl8pPr>
            <a:lvl9pPr marL="5710136" indent="-801157">
              <a:defRPr sz="3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C7C7C3"/>
                </a:solidFill>
                <a:effectLst/>
                <a:latin typeface="Prestige Elite Std"/>
                <a:cs typeface="Prestige Elite Std"/>
              </a:defRPr>
            </a:lvl1pPr>
          </a:lstStyle>
          <a:p>
            <a:fld id="{651A0C47-018D-4460-B945-BFF7981B6CA6}" type="datetimeFigureOut">
              <a:rPr lang="en-US" smtClean="0"/>
              <a:pPr/>
              <a:t>12/5/2016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C7C7C3"/>
                </a:solidFill>
                <a:effectLst/>
                <a:latin typeface="Prestige Elite Std"/>
                <a:cs typeface="Prestige Elite Std"/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C7C7C3"/>
                </a:solidFill>
                <a:effectLst/>
                <a:latin typeface="Prestige Elite Std"/>
                <a:cs typeface="Prestige Elite Std"/>
              </a:defRPr>
            </a:lvl1pPr>
          </a:lstStyle>
          <a:p>
            <a:fld id="{9C1F5A0A-F6FC-4FFD-9B49-0DA8697211D9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2096001" y="4383742"/>
            <a:ext cx="9141619" cy="3176"/>
          </a:xfrm>
          <a:prstGeom prst="line">
            <a:avLst/>
          </a:prstGeom>
          <a:ln>
            <a:solidFill>
              <a:srgbClr val="FFFFFF">
                <a:alpha val="4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13161814" y="4383742"/>
            <a:ext cx="9141619" cy="3176"/>
          </a:xfrm>
          <a:prstGeom prst="line">
            <a:avLst/>
          </a:prstGeom>
          <a:ln>
            <a:solidFill>
              <a:srgbClr val="FFFFFF">
                <a:alpha val="4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C7C7C3"/>
                </a:solidFill>
                <a:effectLst/>
                <a:latin typeface="Prestige Elite Std"/>
                <a:cs typeface="Prestige Elite Std"/>
              </a:defRPr>
            </a:lvl1pPr>
          </a:lstStyle>
          <a:p>
            <a:fld id="{651A0C47-018D-4460-B945-BFF7981B6CA6}" type="datetimeFigureOut">
              <a:rPr lang="en-US" smtClean="0"/>
              <a:pPr/>
              <a:t>12/5/2016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C7C7C3"/>
                </a:solidFill>
                <a:effectLst/>
                <a:latin typeface="Prestige Elite Std"/>
                <a:cs typeface="Prestige Elite Std"/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C7C7C3"/>
                </a:solidFill>
                <a:effectLst/>
                <a:latin typeface="Prestige Elite Std"/>
                <a:cs typeface="Prestige Elite Std"/>
              </a:defRPr>
            </a:lvl1pPr>
          </a:lstStyle>
          <a:p>
            <a:fld id="{9C1F5A0A-F6FC-4FFD-9B49-0DA8697211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C7C7C3"/>
                </a:solidFill>
                <a:effectLst/>
                <a:latin typeface="Prestige Elite Std"/>
                <a:cs typeface="Prestige Elite Std"/>
              </a:defRPr>
            </a:lvl1pPr>
          </a:lstStyle>
          <a:p>
            <a:fld id="{651A0C47-018D-4460-B945-BFF7981B6CA6}" type="datetimeFigureOut">
              <a:rPr lang="en-US" smtClean="0"/>
              <a:pPr/>
              <a:t>12/5/2016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C7C7C3"/>
                </a:solidFill>
                <a:effectLst/>
                <a:latin typeface="Prestige Elite Std"/>
                <a:cs typeface="Prestige Elite Std"/>
              </a:defRPr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C7C7C3"/>
                </a:solidFill>
                <a:effectLst/>
                <a:latin typeface="Prestige Elite Std"/>
                <a:cs typeface="Prestige Elite Std"/>
              </a:defRPr>
            </a:lvl1pPr>
          </a:lstStyle>
          <a:p>
            <a:fld id="{9C1F5A0A-F6FC-4FFD-9B49-0DA8697211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14721" y="0"/>
            <a:ext cx="21830376" cy="2275344"/>
          </a:xfrm>
          <a:prstGeom prst="rect">
            <a:avLst/>
          </a:prstGeom>
        </p:spPr>
        <p:txBody>
          <a:bodyPr vert="horz" lIns="217673" tIns="108836" rIns="217673" bIns="108836" rtlCol="0" anchor="ctr" anchorCtr="0">
            <a:normAutofit/>
          </a:bodyPr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8325" y="3505201"/>
            <a:ext cx="20716772" cy="8747126"/>
          </a:xfrm>
          <a:prstGeom prst="rect">
            <a:avLst/>
          </a:prstGeom>
        </p:spPr>
        <p:txBody>
          <a:bodyPr vert="horz" lIns="217673" tIns="108836" rIns="217673" bIns="108836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7649896" y="12985750"/>
            <a:ext cx="5688118" cy="730250"/>
          </a:xfrm>
          <a:prstGeom prst="rect">
            <a:avLst/>
          </a:prstGeom>
        </p:spPr>
        <p:txBody>
          <a:bodyPr vert="horz" lIns="217673" tIns="108836" rIns="217673" bIns="108836" rtlCol="0" anchor="ctr"/>
          <a:lstStyle>
            <a:lvl1pPr algn="r">
              <a:defRPr sz="2900">
                <a:solidFill>
                  <a:schemeClr val="tx1">
                    <a:tint val="75000"/>
                  </a:schemeClr>
                </a:solidFill>
                <a:effectLst>
                  <a:outerShdw blurRad="50800" dist="38100" dir="5400000" sx="101000" sy="101000" algn="t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651A0C47-018D-4460-B945-BFF7981B6CA6}" type="datetimeFigureOut">
              <a:rPr lang="en-US" smtClean="0"/>
              <a:t>12/5/2016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14721" y="12985750"/>
            <a:ext cx="7719589" cy="730250"/>
          </a:xfrm>
          <a:prstGeom prst="rect">
            <a:avLst/>
          </a:prstGeom>
        </p:spPr>
        <p:txBody>
          <a:bodyPr vert="horz" lIns="217673" tIns="108836" rIns="217673" bIns="108836" rtlCol="0" anchor="ctr"/>
          <a:lstStyle>
            <a:lvl1pPr algn="l">
              <a:defRPr sz="2900">
                <a:solidFill>
                  <a:schemeClr val="tx1">
                    <a:tint val="75000"/>
                  </a:schemeClr>
                </a:solidFill>
                <a:effectLst>
                  <a:outerShdw blurRad="50800" dist="38100" dir="5400000" sx="101000" sy="101000" algn="t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74663" y="12985750"/>
            <a:ext cx="1828324" cy="730250"/>
          </a:xfrm>
          <a:prstGeom prst="rect">
            <a:avLst/>
          </a:prstGeom>
        </p:spPr>
        <p:txBody>
          <a:bodyPr vert="horz" lIns="217673" tIns="108836" rIns="217673" bIns="108836" rtlCol="0" anchor="ctr"/>
          <a:lstStyle>
            <a:lvl1pPr algn="ctr">
              <a:defRPr sz="2900">
                <a:solidFill>
                  <a:schemeClr val="tx1">
                    <a:tint val="75000"/>
                  </a:schemeClr>
                </a:solidFill>
                <a:effectLst>
                  <a:outerShdw blurRad="50800" dist="38100" dir="5400000" sx="101000" sy="101000" algn="t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9C1F5A0A-F6FC-4FFD-9B49-0DA8697211D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44" r:id="rId12"/>
    <p:sldLayoutId id="2147483745" r:id="rId13"/>
    <p:sldLayoutId id="2147483746" r:id="rId14"/>
    <p:sldLayoutId id="2147483747" r:id="rId15"/>
    <p:sldLayoutId id="2147483748" r:id="rId16"/>
    <p:sldLayoutId id="2147483749" r:id="rId17"/>
    <p:sldLayoutId id="2147483750" r:id="rId18"/>
    <p:sldLayoutId id="2147483751" r:id="rId19"/>
    <p:sldLayoutId id="2147483752" r:id="rId20"/>
    <p:sldLayoutId id="2147483753" r:id="rId21"/>
    <p:sldLayoutId id="2147483754" r:id="rId22"/>
    <p:sldLayoutId id="2147483755" r:id="rId23"/>
    <p:sldLayoutId id="2147483676" r:id="rId24"/>
    <p:sldLayoutId id="2147483670" r:id="rId25"/>
    <p:sldLayoutId id="2147483671" r:id="rId26"/>
    <p:sldLayoutId id="2147483672" r:id="rId27"/>
    <p:sldLayoutId id="2147483673" r:id="rId28"/>
    <p:sldLayoutId id="2147483674" r:id="rId29"/>
  </p:sldLayoutIdLst>
  <p:txStyles>
    <p:titleStyle>
      <a:lvl1pPr algn="l" defTabSz="2176729" rtl="0" eaLnBrk="1" latinLnBrk="0" hangingPunct="1">
        <a:spcBef>
          <a:spcPct val="0"/>
        </a:spcBef>
        <a:buNone/>
        <a:defRPr sz="10000" kern="1200">
          <a:solidFill>
            <a:srgbClr val="9F8644"/>
          </a:solidFill>
          <a:effectLst/>
          <a:latin typeface="Futura PT Book"/>
          <a:ea typeface="+mj-ea"/>
          <a:cs typeface="Futura PT Book"/>
        </a:defRPr>
      </a:lvl1pPr>
    </p:titleStyle>
    <p:bodyStyle>
      <a:lvl1pPr marL="816273" indent="-816273" algn="l" defTabSz="2176729" rtl="0" eaLnBrk="1" latinLnBrk="0" hangingPunct="1">
        <a:spcBef>
          <a:spcPts val="4761"/>
        </a:spcBef>
        <a:buFont typeface="Arial"/>
        <a:buChar char="•"/>
        <a:defRPr sz="5200" b="0" i="0" kern="1200" baseline="0">
          <a:solidFill>
            <a:srgbClr val="9F8644"/>
          </a:solidFill>
          <a:effectLst/>
          <a:latin typeface="Futura PT Book"/>
          <a:ea typeface="+mn-ea"/>
          <a:cs typeface="Futura PT Book"/>
        </a:defRPr>
      </a:lvl1pPr>
      <a:lvl2pPr marL="1632547" indent="-801157" algn="l" defTabSz="2176729" rtl="0" eaLnBrk="1" latinLnBrk="0" hangingPunct="1">
        <a:spcBef>
          <a:spcPts val="1428"/>
        </a:spcBef>
        <a:buFont typeface="Arial"/>
        <a:buChar char="•"/>
        <a:defRPr sz="4800" kern="1200" baseline="0">
          <a:solidFill>
            <a:srgbClr val="C7C7C3"/>
          </a:solidFill>
          <a:effectLst/>
          <a:latin typeface="Futura PT Book"/>
          <a:ea typeface="+mn-ea"/>
          <a:cs typeface="Futura PT Book"/>
        </a:defRPr>
      </a:lvl2pPr>
      <a:lvl3pPr marL="2463937" indent="-831390" algn="l" defTabSz="2176729" rtl="0" eaLnBrk="1" latinLnBrk="0" hangingPunct="1">
        <a:spcBef>
          <a:spcPts val="1428"/>
        </a:spcBef>
        <a:buFont typeface="Arial"/>
        <a:buChar char="•"/>
        <a:defRPr sz="4300" kern="1200" baseline="0">
          <a:solidFill>
            <a:srgbClr val="C7C7C3"/>
          </a:solidFill>
          <a:effectLst/>
          <a:latin typeface="Futura PT Book"/>
          <a:ea typeface="+mn-ea"/>
          <a:cs typeface="Futura PT Book"/>
        </a:defRPr>
      </a:lvl3pPr>
      <a:lvl4pPr marL="3265094" indent="-801157" algn="l" defTabSz="2176729" rtl="0" eaLnBrk="1" latinLnBrk="0" hangingPunct="1">
        <a:spcBef>
          <a:spcPts val="1428"/>
        </a:spcBef>
        <a:buFont typeface="Arial"/>
        <a:buChar char="•"/>
        <a:defRPr sz="4300" kern="1200" baseline="0">
          <a:solidFill>
            <a:srgbClr val="C7C7C3"/>
          </a:solidFill>
          <a:effectLst/>
          <a:latin typeface="Futura PT Book"/>
          <a:ea typeface="+mn-ea"/>
          <a:cs typeface="Futura PT Book"/>
        </a:defRPr>
      </a:lvl4pPr>
      <a:lvl5pPr marL="4096483" indent="-831390" algn="l" defTabSz="2176729" rtl="0" eaLnBrk="1" latinLnBrk="0" hangingPunct="1">
        <a:spcBef>
          <a:spcPts val="1428"/>
        </a:spcBef>
        <a:buFont typeface="Arial"/>
        <a:buChar char="•"/>
        <a:defRPr sz="4300" kern="1200" baseline="0">
          <a:solidFill>
            <a:srgbClr val="C7C7C3"/>
          </a:solidFill>
          <a:effectLst/>
          <a:latin typeface="Futura PT Book"/>
          <a:ea typeface="+mn-ea"/>
          <a:cs typeface="Futura PT Book"/>
        </a:defRPr>
      </a:lvl5pPr>
      <a:lvl6pPr marL="4893863" indent="-801157" algn="l" defTabSz="2176729" rtl="0" eaLnBrk="1" latinLnBrk="0" hangingPunct="1">
        <a:spcBef>
          <a:spcPct val="20000"/>
        </a:spcBef>
        <a:buFontTx/>
        <a:buBlip>
          <a:blip r:embed="rId31"/>
        </a:buBlip>
        <a:defRPr lang="en-US" sz="4300" kern="1200" dirty="0" smtClean="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6pPr>
      <a:lvl7pPr marL="5710136" indent="-801157" algn="l" defTabSz="2176729" rtl="0" eaLnBrk="1" latinLnBrk="0" hangingPunct="1">
        <a:spcBef>
          <a:spcPct val="20000"/>
        </a:spcBef>
        <a:buFontTx/>
        <a:buBlip>
          <a:blip r:embed="rId31"/>
        </a:buBlip>
        <a:defRPr lang="en-US" sz="4300" kern="1200" dirty="0" smtClean="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7pPr>
      <a:lvl8pPr marL="6530188" indent="-801157" algn="l" defTabSz="2176729" rtl="0" eaLnBrk="1" latinLnBrk="0" hangingPunct="1">
        <a:spcBef>
          <a:spcPct val="20000"/>
        </a:spcBef>
        <a:buFontTx/>
        <a:buBlip>
          <a:blip r:embed="rId31"/>
        </a:buBlip>
        <a:defRPr lang="en-US" sz="4300" kern="1200" dirty="0" smtClean="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8pPr>
      <a:lvl9pPr marL="7350241" indent="-801157" algn="l" defTabSz="2176729" rtl="0" eaLnBrk="1" latinLnBrk="0" hangingPunct="1">
        <a:spcBef>
          <a:spcPct val="20000"/>
        </a:spcBef>
        <a:buFontTx/>
        <a:buBlip>
          <a:blip r:embed="rId31"/>
        </a:buBlip>
        <a:defRPr lang="en-US" sz="4300" kern="1200" dirty="0">
          <a:solidFill>
            <a:schemeClr val="tx1"/>
          </a:solidFill>
          <a:effectLst>
            <a:outerShdw blurRad="50800" dist="50800" dir="5400000" sx="101000" sy="101000" algn="t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2176729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1pPr>
      <a:lvl2pPr marL="1088365" algn="l" defTabSz="2176729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2pPr>
      <a:lvl3pPr marL="2176729" algn="l" defTabSz="2176729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3pPr>
      <a:lvl4pPr marL="3265094" algn="l" defTabSz="2176729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4pPr>
      <a:lvl5pPr marL="4353458" algn="l" defTabSz="2176729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5pPr>
      <a:lvl6pPr marL="5441823" algn="l" defTabSz="2176729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6pPr>
      <a:lvl7pPr marL="6530188" algn="l" defTabSz="2176729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7pPr>
      <a:lvl8pPr marL="7618552" algn="l" defTabSz="2176729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8pPr>
      <a:lvl9pPr marL="8706917" algn="l" defTabSz="2176729" rtl="0" eaLnBrk="1" latinLnBrk="0" hangingPunct="1">
        <a:defRPr sz="4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MPAS_Gold_Gradient.pn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40978" y="1710234"/>
            <a:ext cx="2230440" cy="253331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895344"/>
            <a:ext cx="24377650" cy="8409867"/>
          </a:xfrm>
          <a:effectLst/>
        </p:spPr>
        <p:txBody>
          <a:bodyPr>
            <a:normAutofit/>
          </a:bodyPr>
          <a:lstStyle/>
          <a:p>
            <a:r>
              <a:rPr lang="en-US" sz="7200" dirty="0" smtClean="0"/>
              <a:t>Documenting Provenance: </a:t>
            </a:r>
            <a:br>
              <a:rPr lang="en-US" sz="7200" dirty="0" smtClean="0"/>
            </a:br>
            <a:r>
              <a:rPr lang="en-US" sz="7200" dirty="0" smtClean="0"/>
              <a:t>Out of Our Heads and into the Database</a:t>
            </a:r>
            <a:br>
              <a:rPr lang="en-US" sz="7200" dirty="0" smtClean="0"/>
            </a:br>
            <a:r>
              <a:rPr lang="en-US" sz="7200" dirty="0"/>
              <a:t/>
            </a:r>
            <a:br>
              <a:rPr lang="en-US" sz="7200" dirty="0"/>
            </a:br>
            <a:r>
              <a:rPr lang="en-US" sz="4800" dirty="0" smtClean="0"/>
              <a:t>Mike Brostoff,  </a:t>
            </a:r>
            <a:r>
              <a:rPr lang="en-US" sz="4800" i="1" dirty="0" smtClean="0"/>
              <a:t>Academy Film Archive</a:t>
            </a:r>
            <a:br>
              <a:rPr lang="en-US" sz="4800" i="1" dirty="0" smtClean="0"/>
            </a:br>
            <a:r>
              <a:rPr lang="en-US" sz="4800" dirty="0" smtClean="0"/>
              <a:t>Stephen Danley,  </a:t>
            </a:r>
            <a:r>
              <a:rPr lang="en-US" sz="4800" i="1" dirty="0" smtClean="0"/>
              <a:t>Academy </a:t>
            </a:r>
            <a:r>
              <a:rPr lang="en-US" sz="4800" i="1" dirty="0"/>
              <a:t>Film </a:t>
            </a:r>
            <a:r>
              <a:rPr lang="en-US" sz="4800" i="1" dirty="0" smtClean="0"/>
              <a:t>Archive</a:t>
            </a:r>
            <a:br>
              <a:rPr lang="en-US" sz="4800" i="1" dirty="0" smtClean="0"/>
            </a:br>
            <a:r>
              <a:rPr lang="en-US" sz="4800" dirty="0"/>
              <a:t>Stephanie Sapienza</a:t>
            </a:r>
            <a:r>
              <a:rPr lang="en-US" sz="4800" dirty="0" smtClean="0"/>
              <a:t>,  </a:t>
            </a:r>
            <a:r>
              <a:rPr lang="en-US" sz="4800" i="1" dirty="0"/>
              <a:t>Maryland Institute of Technology in the </a:t>
            </a:r>
            <a:r>
              <a:rPr lang="en-US" sz="4800" i="1" dirty="0" smtClean="0"/>
              <a:t>Humanities</a:t>
            </a:r>
            <a:endParaRPr lang="en-US" sz="4800" i="1" dirty="0">
              <a:solidFill>
                <a:srgbClr val="9F8644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811283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“Default” Workflow</a:t>
            </a:r>
            <a:endParaRPr lang="en-US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090157" y="3712464"/>
            <a:ext cx="4773168" cy="128016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Pre-acquisition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102352" y="5721718"/>
            <a:ext cx="4773168" cy="125210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Acquisition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090157" y="7659624"/>
            <a:ext cx="4773168" cy="128625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Inventory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090157" y="9710928"/>
            <a:ext cx="4773168" cy="122529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Cataloging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Down Arrow 7"/>
          <p:cNvSpPr/>
          <p:nvPr/>
        </p:nvSpPr>
        <p:spPr>
          <a:xfrm>
            <a:off x="7203942" y="5010912"/>
            <a:ext cx="283465" cy="646176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Down Arrow 8"/>
          <p:cNvSpPr/>
          <p:nvPr/>
        </p:nvSpPr>
        <p:spPr>
          <a:xfrm>
            <a:off x="7216137" y="6973824"/>
            <a:ext cx="272800" cy="493776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own Arrow 9"/>
          <p:cNvSpPr/>
          <p:nvPr/>
        </p:nvSpPr>
        <p:spPr>
          <a:xfrm>
            <a:off x="7210804" y="8945880"/>
            <a:ext cx="283465" cy="646176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12051791" y="2673718"/>
            <a:ext cx="10511594" cy="20774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Curatorial staff appraise and select potential collections and negotiate terms of donation/deposit.</a:t>
            </a:r>
            <a:endParaRPr lang="en-US" dirty="0"/>
          </a:p>
        </p:txBody>
      </p:sp>
      <p:cxnSp>
        <p:nvCxnSpPr>
          <p:cNvPr id="17" name="Straight Connector 16"/>
          <p:cNvCxnSpPr>
            <a:stCxn id="12" idx="1"/>
          </p:cNvCxnSpPr>
          <p:nvPr/>
        </p:nvCxnSpPr>
        <p:spPr>
          <a:xfrm flipH="1">
            <a:off x="10442448" y="3712464"/>
            <a:ext cx="1609343" cy="512064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12051791" y="5344692"/>
            <a:ext cx="10493305" cy="20774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Acquisition staff arrange contracts, coordinate shipping and create acquisition record(s).</a:t>
            </a:r>
            <a:endParaRPr lang="en-US" dirty="0"/>
          </a:p>
        </p:txBody>
      </p:sp>
      <p:cxnSp>
        <p:nvCxnSpPr>
          <p:cNvPr id="19" name="Straight Connector 18"/>
          <p:cNvCxnSpPr/>
          <p:nvPr/>
        </p:nvCxnSpPr>
        <p:spPr>
          <a:xfrm flipH="1">
            <a:off x="10442448" y="6102934"/>
            <a:ext cx="1463040" cy="114986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12051791" y="7953030"/>
            <a:ext cx="10017818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Archivists inspect, process and enter information in database on per item basis.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12051791" y="10215396"/>
            <a:ext cx="10991088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Catalogers verify information in records and add credits, subject headings and summaries.</a:t>
            </a:r>
            <a:endParaRPr lang="en-US" dirty="0"/>
          </a:p>
        </p:txBody>
      </p:sp>
      <p:cxnSp>
        <p:nvCxnSpPr>
          <p:cNvPr id="33" name="Straight Connector 32"/>
          <p:cNvCxnSpPr>
            <a:stCxn id="27" idx="1"/>
          </p:cNvCxnSpPr>
          <p:nvPr/>
        </p:nvCxnSpPr>
        <p:spPr>
          <a:xfrm flipH="1" flipV="1">
            <a:off x="10442448" y="8302752"/>
            <a:ext cx="1609343" cy="358164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stCxn id="28" idx="1"/>
          </p:cNvCxnSpPr>
          <p:nvPr/>
        </p:nvCxnSpPr>
        <p:spPr>
          <a:xfrm flipH="1" flipV="1">
            <a:off x="10442448" y="10323576"/>
            <a:ext cx="1609343" cy="599706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4310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8" grpId="0"/>
      <p:bldP spid="27" grpId="0"/>
      <p:bldP spid="2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The “Un-connects”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151631" y="6053328"/>
            <a:ext cx="18361151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lvl="0" indent="-571500">
              <a:buFont typeface="Arial" panose="020B0604020202020204" pitchFamily="34" charset="0"/>
              <a:buChar char="•"/>
            </a:pPr>
            <a:r>
              <a:rPr lang="en-US" dirty="0"/>
              <a:t>No </a:t>
            </a:r>
            <a:r>
              <a:rPr lang="en-US" dirty="0" smtClean="0"/>
              <a:t>guidelines or requirements for documenting collection level information. </a:t>
            </a:r>
            <a:endParaRPr lang="en-US" dirty="0"/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151632" y="4413504"/>
            <a:ext cx="18361151" cy="20774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lvl="0" indent="-571500">
              <a:buFont typeface="Arial" panose="020B0604020202020204" pitchFamily="34" charset="0"/>
              <a:buChar char="•"/>
            </a:pPr>
            <a:r>
              <a:rPr lang="en-US" dirty="0"/>
              <a:t>No formal channel for </a:t>
            </a:r>
            <a:r>
              <a:rPr lang="en-US" dirty="0" smtClean="0"/>
              <a:t>communicating collection </a:t>
            </a:r>
            <a:r>
              <a:rPr lang="en-US" dirty="0"/>
              <a:t>level </a:t>
            </a:r>
            <a:r>
              <a:rPr lang="en-US" dirty="0" smtClean="0"/>
              <a:t>information between staff working in different phases of the work flow. </a:t>
            </a:r>
            <a:endParaRPr lang="en-US" dirty="0"/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141529" y="7469100"/>
            <a:ext cx="19403568" cy="20774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dirty="0" smtClean="0"/>
              <a:t>Months after the record </a:t>
            </a:r>
            <a:r>
              <a:rPr lang="en-US" dirty="0"/>
              <a:t>is created, Cataloging works on content </a:t>
            </a:r>
            <a:r>
              <a:rPr lang="en-US" dirty="0" smtClean="0"/>
              <a:t>level.  Don’t see the records as part of larger collection. Default </a:t>
            </a:r>
            <a:r>
              <a:rPr lang="en-US" dirty="0"/>
              <a:t>cataloging applied without consideration of nuances of </a:t>
            </a:r>
            <a:r>
              <a:rPr lang="en-US" dirty="0" smtClean="0"/>
              <a:t>collection.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4328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Provenance Workflow</a:t>
            </a:r>
            <a:endParaRPr lang="en-US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090157" y="3712464"/>
            <a:ext cx="4773168" cy="128016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Pre-acquisition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102352" y="5721718"/>
            <a:ext cx="4773168" cy="125210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Acquisition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090157" y="7659624"/>
            <a:ext cx="4773168" cy="128625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Inventory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090157" y="9710928"/>
            <a:ext cx="4773168" cy="122529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Cataloging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Down Arrow 7"/>
          <p:cNvSpPr/>
          <p:nvPr/>
        </p:nvSpPr>
        <p:spPr>
          <a:xfrm>
            <a:off x="7203942" y="5010912"/>
            <a:ext cx="283465" cy="646176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Down Arrow 8"/>
          <p:cNvSpPr/>
          <p:nvPr/>
        </p:nvSpPr>
        <p:spPr>
          <a:xfrm>
            <a:off x="7216137" y="6973824"/>
            <a:ext cx="272800" cy="493776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own Arrow 9"/>
          <p:cNvSpPr/>
          <p:nvPr/>
        </p:nvSpPr>
        <p:spPr>
          <a:xfrm>
            <a:off x="7210804" y="8945880"/>
            <a:ext cx="283465" cy="646176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Left Arrow Callout 10"/>
          <p:cNvSpPr/>
          <p:nvPr/>
        </p:nvSpPr>
        <p:spPr>
          <a:xfrm>
            <a:off x="10168128" y="5183435"/>
            <a:ext cx="8540496" cy="1563624"/>
          </a:xfrm>
          <a:prstGeom prst="leftArrowCallout">
            <a:avLst>
              <a:gd name="adj1" fmla="val 9357"/>
              <a:gd name="adj2" fmla="val 15205"/>
              <a:gd name="adj3" fmla="val 25000"/>
              <a:gd name="adj4" fmla="val 85143"/>
            </a:avLst>
          </a:prstGeom>
          <a:solidFill>
            <a:srgbClr val="00B0F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Cataloger oversees and audits acquisition information</a:t>
            </a:r>
          </a:p>
        </p:txBody>
      </p:sp>
      <p:sp>
        <p:nvSpPr>
          <p:cNvPr id="13" name="Left Arrow Callout 12"/>
          <p:cNvSpPr/>
          <p:nvPr/>
        </p:nvSpPr>
        <p:spPr>
          <a:xfrm>
            <a:off x="8065006" y="6512814"/>
            <a:ext cx="14864703" cy="1741170"/>
          </a:xfrm>
          <a:prstGeom prst="leftArrowCallout">
            <a:avLst>
              <a:gd name="adj1" fmla="val 11970"/>
              <a:gd name="adj2" fmla="val 15879"/>
              <a:gd name="adj3" fmla="val 25000"/>
              <a:gd name="adj4" fmla="val 24747"/>
            </a:avLst>
          </a:prstGeom>
          <a:solidFill>
            <a:srgbClr val="00B0F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Collection Team Meeting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Left Arrow Callout 14"/>
          <p:cNvSpPr/>
          <p:nvPr/>
        </p:nvSpPr>
        <p:spPr>
          <a:xfrm>
            <a:off x="7494269" y="11175212"/>
            <a:ext cx="8003089" cy="1563624"/>
          </a:xfrm>
          <a:prstGeom prst="leftArrowCallout">
            <a:avLst>
              <a:gd name="adj1" fmla="val 9357"/>
              <a:gd name="adj2" fmla="val 15205"/>
              <a:gd name="adj3" fmla="val 25000"/>
              <a:gd name="adj4" fmla="val 50885"/>
            </a:avLst>
          </a:prstGeom>
          <a:solidFill>
            <a:srgbClr val="00B0F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Collection Write-up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1495813" y="8116824"/>
            <a:ext cx="7321422" cy="2206752"/>
          </a:xfrm>
          <a:prstGeom prst="rect">
            <a:avLst/>
          </a:prstGeom>
          <a:solidFill>
            <a:srgbClr val="00B0F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Coordinate communication between Archivists and Catalogers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Left Arrow 16"/>
          <p:cNvSpPr/>
          <p:nvPr/>
        </p:nvSpPr>
        <p:spPr>
          <a:xfrm>
            <a:off x="10020708" y="8188452"/>
            <a:ext cx="1475105" cy="484632"/>
          </a:xfrm>
          <a:prstGeom prst="leftArrow">
            <a:avLst/>
          </a:prstGeom>
          <a:solidFill>
            <a:srgbClr val="00B0F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Left Arrow 17"/>
          <p:cNvSpPr/>
          <p:nvPr/>
        </p:nvSpPr>
        <p:spPr>
          <a:xfrm>
            <a:off x="10026740" y="9878568"/>
            <a:ext cx="1475105" cy="484632"/>
          </a:xfrm>
          <a:prstGeom prst="leftArrow">
            <a:avLst/>
          </a:prstGeom>
          <a:solidFill>
            <a:srgbClr val="00B0F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083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Collection Team Meeting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224528" y="3159579"/>
            <a:ext cx="15752261" cy="7540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dirty="0" smtClean="0"/>
              <a:t>Assemble all staff members who are involved with the collection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184648" y="4343400"/>
            <a:ext cx="14222804" cy="7540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dirty="0" smtClean="0"/>
              <a:t>Opportunity for staff to share knowledge of the collection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175250" y="5486400"/>
            <a:ext cx="17489297" cy="32162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dirty="0" smtClean="0"/>
              <a:t>Make sure important questions are asked:</a:t>
            </a:r>
            <a:br>
              <a:rPr lang="en-US" dirty="0" smtClean="0"/>
            </a:br>
            <a:r>
              <a:rPr lang="en-US" sz="900" dirty="0" smtClean="0">
                <a:solidFill>
                  <a:schemeClr val="bg1"/>
                </a:solidFill>
              </a:rPr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600" dirty="0" smtClean="0"/>
              <a:t>-What </a:t>
            </a:r>
            <a:r>
              <a:rPr lang="en-US" sz="3600" dirty="0"/>
              <a:t>is the scope and nature of the </a:t>
            </a:r>
            <a:r>
              <a:rPr lang="en-US" sz="3600" dirty="0" smtClean="0"/>
              <a:t>collection?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-</a:t>
            </a:r>
            <a:r>
              <a:rPr lang="en-US" sz="3600" dirty="0" smtClean="0"/>
              <a:t>Why and how was the collection acquired?</a:t>
            </a:r>
            <a:br>
              <a:rPr lang="en-US" sz="3600" dirty="0" smtClean="0"/>
            </a:br>
            <a:r>
              <a:rPr lang="en-US" sz="3600" dirty="0"/>
              <a:t>-What is the relationship between the source and the materials</a:t>
            </a:r>
            <a:r>
              <a:rPr lang="en-US" sz="3600" dirty="0" smtClean="0"/>
              <a:t>?</a:t>
            </a:r>
            <a:br>
              <a:rPr lang="en-US" sz="3600" dirty="0" smtClean="0"/>
            </a:br>
            <a:r>
              <a:rPr lang="en-US" sz="3600" dirty="0" smtClean="0"/>
              <a:t>-What parts of the collection are we receiving? What are we not getting and why?</a:t>
            </a:r>
            <a:endParaRPr lang="en-US" sz="3600" dirty="0"/>
          </a:p>
        </p:txBody>
      </p:sp>
      <p:sp>
        <p:nvSpPr>
          <p:cNvPr id="7" name="TextBox 6"/>
          <p:cNvSpPr txBox="1"/>
          <p:nvPr/>
        </p:nvSpPr>
        <p:spPr>
          <a:xfrm>
            <a:off x="4184648" y="10439400"/>
            <a:ext cx="7654468" cy="7540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dirty="0" smtClean="0"/>
              <a:t>Record audio of the meeting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239641" y="9076944"/>
            <a:ext cx="12296764" cy="7540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dirty="0" smtClean="0"/>
              <a:t>Determine the levels of inspection and cataloging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184648" y="11582400"/>
            <a:ext cx="16422829" cy="7540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dirty="0" smtClean="0"/>
              <a:t>Side Benefit: learning the details and challenges of co-worker’s jobs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08516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Collection Team Roles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559425" y="3200401"/>
            <a:ext cx="14249400" cy="6047809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r>
              <a:rPr lang="en-US" dirty="0"/>
              <a:t>Initial </a:t>
            </a:r>
            <a:r>
              <a:rPr lang="en-US" dirty="0" smtClean="0"/>
              <a:t>Contact</a:t>
            </a:r>
          </a:p>
          <a:p>
            <a:endParaRPr lang="en-US" dirty="0"/>
          </a:p>
          <a:p>
            <a:r>
              <a:rPr lang="en-US" dirty="0" smtClean="0"/>
              <a:t>Researcher</a:t>
            </a:r>
          </a:p>
          <a:p>
            <a:endParaRPr lang="en-US" dirty="0"/>
          </a:p>
          <a:p>
            <a:r>
              <a:rPr lang="en-US" dirty="0"/>
              <a:t>Contract </a:t>
            </a:r>
            <a:r>
              <a:rPr lang="en-US" dirty="0" smtClean="0"/>
              <a:t>Administrator</a:t>
            </a:r>
          </a:p>
          <a:p>
            <a:endParaRPr lang="en-US" dirty="0"/>
          </a:p>
          <a:p>
            <a:r>
              <a:rPr lang="en-US" dirty="0"/>
              <a:t>Processor(s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r>
              <a:rPr lang="en-US" dirty="0" smtClean="0"/>
              <a:t>Cataloger</a:t>
            </a:r>
          </a:p>
          <a:p>
            <a:r>
              <a:rPr lang="en-US" dirty="0" smtClean="0"/>
              <a:t>Writer</a:t>
            </a:r>
          </a:p>
          <a:p>
            <a:endParaRPr lang="en-US" dirty="0"/>
          </a:p>
          <a:p>
            <a:r>
              <a:rPr lang="en-US" dirty="0"/>
              <a:t>Case </a:t>
            </a:r>
            <a:r>
              <a:rPr lang="en-US" dirty="0" smtClean="0"/>
              <a:t>Officer</a:t>
            </a:r>
          </a:p>
          <a:p>
            <a:endParaRPr lang="en-US" dirty="0" smtClean="0"/>
          </a:p>
          <a:p>
            <a:r>
              <a:rPr lang="en-US" dirty="0"/>
              <a:t>Source Contact (optional</a:t>
            </a:r>
            <a:r>
              <a:rPr lang="en-US" dirty="0" smtClean="0"/>
              <a:t>)</a:t>
            </a:r>
          </a:p>
          <a:p>
            <a:endParaRPr lang="en-US" dirty="0"/>
          </a:p>
          <a:p>
            <a:r>
              <a:rPr lang="en-US" dirty="0"/>
              <a:t>Material Specialist (optional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6710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4721" y="0"/>
            <a:ext cx="21830376" cy="28956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Meta-Documentation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654425" y="3733800"/>
            <a:ext cx="18364200" cy="754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dirty="0" smtClean="0"/>
              <a:t>Correspondence with Donors/Depositors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672586" y="6686385"/>
            <a:ext cx="12257586" cy="7540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dirty="0" smtClean="0"/>
              <a:t>Centralize physical and electronic documentation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654425" y="9220200"/>
            <a:ext cx="17449800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dirty="0" smtClean="0"/>
              <a:t>Academy uses </a:t>
            </a:r>
            <a:r>
              <a:rPr lang="en-US" dirty="0" err="1" smtClean="0"/>
              <a:t>Sharepoint</a:t>
            </a:r>
            <a:r>
              <a:rPr lang="en-US" dirty="0" smtClean="0"/>
              <a:t> for electronic documents – benefit of meta data fields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2301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Sharepoint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0774" y="2438400"/>
            <a:ext cx="22244628" cy="95960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29138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owerpoint_Template_2014">
  <a:themeElements>
    <a:clrScheme name="Couture">
      <a:dk1>
        <a:sysClr val="windowText" lastClr="000000"/>
      </a:dk1>
      <a:lt1>
        <a:sysClr val="window" lastClr="FFFFFF"/>
      </a:lt1>
      <a:dk2>
        <a:srgbClr val="37302A"/>
      </a:dk2>
      <a:lt2>
        <a:srgbClr val="D0CCB9"/>
      </a:lt2>
      <a:accent1>
        <a:srgbClr val="9E8E5C"/>
      </a:accent1>
      <a:accent2>
        <a:srgbClr val="A09781"/>
      </a:accent2>
      <a:accent3>
        <a:srgbClr val="85776D"/>
      </a:accent3>
      <a:accent4>
        <a:srgbClr val="AEAFA9"/>
      </a:accent4>
      <a:accent5>
        <a:srgbClr val="8D878B"/>
      </a:accent5>
      <a:accent6>
        <a:srgbClr val="6B6149"/>
      </a:accent6>
      <a:hlink>
        <a:srgbClr val="B6A272"/>
      </a:hlink>
      <a:folHlink>
        <a:srgbClr val="8A784F"/>
      </a:folHlink>
    </a:clrScheme>
    <a:fontScheme name="Story">
      <a:majorFont>
        <a:latin typeface="Calisto MT"/>
        <a:ea typeface=""/>
        <a:cs typeface=""/>
        <a:font script="Jpan" typeface="ＭＳ Ｐ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Ｐ明朝"/>
        <a:font script="Hans" typeface="宋体"/>
        <a:font script="Hant" typeface="新細明體"/>
      </a:minorFont>
    </a:fontScheme>
    <a:fmtScheme name="Story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10000"/>
                <a:satMod val="150000"/>
                <a:lumMod val="120000"/>
              </a:schemeClr>
              <a:schemeClr val="phClr">
                <a:satMod val="350000"/>
                <a:lumMod val="150000"/>
              </a:schemeClr>
            </a:duotone>
          </a:blip>
          <a:tile tx="0" ty="0" sx="20000" sy="20000" flip="none" algn="ctr"/>
        </a:blipFill>
        <a:gradFill rotWithShape="1">
          <a:gsLst>
            <a:gs pos="0">
              <a:schemeClr val="phClr">
                <a:shade val="20000"/>
                <a:satMod val="130000"/>
              </a:schemeClr>
            </a:gs>
            <a:gs pos="50000">
              <a:schemeClr val="phClr">
                <a:shade val="90000"/>
                <a:satMod val="130000"/>
              </a:schemeClr>
            </a:gs>
            <a:gs pos="100000">
              <a:schemeClr val="phClr">
                <a:shade val="100000"/>
                <a:satMod val="200000"/>
                <a:lumMod val="120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88900" dist="50800" dir="2100000" sx="104000" sy="104000" algn="br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127000" dist="63500" dir="5400000" sx="103000" sy="103000" rotWithShape="0">
              <a:srgbClr val="000000">
                <a:alpha val="75000"/>
              </a:srgbClr>
            </a:outerShdw>
          </a:effectLst>
          <a:scene3d>
            <a:camera prst="perspectiveFront" fov="3000000"/>
            <a:lightRig rig="balanced" dir="t">
              <a:rot lat="0" lon="0" rev="18000000"/>
            </a:lightRig>
          </a:scene3d>
          <a:sp3d prstMaterial="plastic">
            <a:bevelT w="25400" h="50800" prst="ang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2">
            <a:duotone>
              <a:schemeClr val="phClr">
                <a:shade val="10000"/>
                <a:satMod val="150000"/>
              </a:schemeClr>
              <a:schemeClr val="phClr">
                <a:tint val="60000"/>
                <a:satMod val="400000"/>
                <a:lumMod val="11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094AC2102214546993EE6DBBBF387FF" ma:contentTypeVersion="0" ma:contentTypeDescription="Create a new document." ma:contentTypeScope="" ma:versionID="e25c9e85ba546b1f5559e0724d75f46a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aa1222beb234debe96d12a98d24ff8a0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4F1D9EC-DC8D-433E-8F67-1E075C8A6815}">
  <ds:schemaRefs>
    <ds:schemaRef ds:uri="http://schemas.microsoft.com/office/2006/metadata/properties"/>
    <ds:schemaRef ds:uri="http://schemas.microsoft.com/office/infopath/2007/PartnerControls"/>
    <ds:schemaRef ds:uri="http://purl.org/dc/terms/"/>
    <ds:schemaRef ds:uri="http://schemas.openxmlformats.org/package/2006/metadata/core-properties"/>
    <ds:schemaRef ds:uri="http://www.w3.org/XML/1998/namespace"/>
    <ds:schemaRef ds:uri="http://purl.org/dc/elements/1.1/"/>
    <ds:schemaRef ds:uri="http://schemas.microsoft.com/office/2006/documentManagement/typ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9B07DC4F-12BF-4C26-B083-05D8C4B8927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0569D63-5D95-498A-9BD5-35A770CEDAF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Powerpoint_Template_2014</Template>
  <TotalTime>9351</TotalTime>
  <Words>288</Words>
  <Application>Microsoft Office PowerPoint</Application>
  <PresentationFormat>Custom</PresentationFormat>
  <Paragraphs>62</Paragraphs>
  <Slides>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Powerpoint_Template_2014</vt:lpstr>
      <vt:lpstr>Documenting Provenance:  Out of Our Heads and into the Database  Mike Brostoff,  Academy Film Archive Stephen Danley,  Academy Film Archive Stephanie Sapienza,  Maryland Institute of Technology in the Humanities</vt:lpstr>
      <vt:lpstr>“Default” Workflow</vt:lpstr>
      <vt:lpstr>  The “Un-connects”</vt:lpstr>
      <vt:lpstr> Provenance Workflow</vt:lpstr>
      <vt:lpstr> Collection Team Meeting</vt:lpstr>
      <vt:lpstr> Collection Team Roles</vt:lpstr>
      <vt:lpstr>Meta-Documentation</vt:lpstr>
      <vt:lpstr>Sharepoint</vt:lpstr>
    </vt:vector>
  </TitlesOfParts>
  <Company>Academy of Motion Pictures Arts and Sciences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mbrostoff</dc:creator>
  <cp:lastModifiedBy>Oscars</cp:lastModifiedBy>
  <cp:revision>43</cp:revision>
  <dcterms:created xsi:type="dcterms:W3CDTF">2016-09-30T18:58:31Z</dcterms:created>
  <dcterms:modified xsi:type="dcterms:W3CDTF">2016-12-06T01:14:20Z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0x0101004094AC2102214546993EE6DBBBF387FF</vt:lpwstr>
  </property>
</Properties>
</file>